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  <p:sldMasterId id="2147483713" r:id="rId2"/>
  </p:sldMasterIdLst>
  <p:sldIdLst>
    <p:sldId id="300" r:id="rId3"/>
    <p:sldId id="302" r:id="rId4"/>
    <p:sldId id="303" r:id="rId5"/>
    <p:sldId id="304" r:id="rId6"/>
    <p:sldId id="307" r:id="rId7"/>
    <p:sldId id="308" r:id="rId8"/>
    <p:sldId id="309" r:id="rId9"/>
    <p:sldId id="299" r:id="rId10"/>
    <p:sldId id="289" r:id="rId11"/>
    <p:sldId id="261" r:id="rId12"/>
    <p:sldId id="301" r:id="rId13"/>
    <p:sldId id="310" r:id="rId14"/>
    <p:sldId id="311" r:id="rId15"/>
    <p:sldId id="312" r:id="rId16"/>
  </p:sldIdLst>
  <p:sldSz cx="9144000" cy="6858000" type="screen4x3"/>
  <p:notesSz cx="7010400" cy="93726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F93"/>
    <a:srgbClr val="FF0080"/>
    <a:srgbClr val="400080"/>
    <a:srgbClr val="0080FF"/>
    <a:srgbClr val="FF9E38"/>
    <a:srgbClr val="FF8000"/>
    <a:srgbClr val="6666FF"/>
    <a:srgbClr val="FF00FF"/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41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481871823444997"/>
          <c:y val="9.1585502845362807E-2"/>
          <c:w val="0.40486592959929302"/>
          <c:h val="0.85746336826772296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Hoja1!$A$25:$A$29</c:f>
              <c:strCache>
                <c:ptCount val="5"/>
                <c:pt idx="0">
                  <c:v>náhuatl </c:v>
                </c:pt>
                <c:pt idx="1">
                  <c:v>otomí</c:v>
                </c:pt>
                <c:pt idx="2">
                  <c:v>purépecha</c:v>
                </c:pt>
                <c:pt idx="3">
                  <c:v>locales </c:v>
                </c:pt>
                <c:pt idx="4">
                  <c:v>mixteco</c:v>
                </c:pt>
              </c:strCache>
            </c:strRef>
          </c:cat>
          <c:val>
            <c:numRef>
              <c:f>Hoja1!$B$25:$B$29</c:f>
              <c:numCache>
                <c:formatCode>General</c:formatCode>
                <c:ptCount val="5"/>
                <c:pt idx="0">
                  <c:v>61</c:v>
                </c:pt>
                <c:pt idx="1">
                  <c:v>14</c:v>
                </c:pt>
                <c:pt idx="2">
                  <c:v>17</c:v>
                </c:pt>
                <c:pt idx="3">
                  <c:v>15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5.00000561104883E-2"/>
          <c:y val="3.1354540853485401E-2"/>
          <c:w val="0.27112756270627603"/>
          <c:h val="0.85773957214630503"/>
        </c:manualLayout>
      </c:layout>
      <c:overlay val="0"/>
      <c:txPr>
        <a:bodyPr/>
        <a:lstStyle/>
        <a:p>
          <a:pPr>
            <a:defRPr sz="2000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image" Target="../media/image10.jpg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61238-A983-6240-B37A-87F194E653F3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9D5D8F-048F-8E4B-8996-32B5BC58F89B}">
      <dgm:prSet phldrT="[Texto]" custT="1"/>
      <dgm:spPr/>
      <dgm:t>
        <a:bodyPr/>
        <a:lstStyle/>
        <a:p>
          <a:r>
            <a:rPr lang="es-ES" sz="1600" dirty="0" smtClean="0"/>
            <a:t>Indagar / cuestionar</a:t>
          </a:r>
          <a:endParaRPr lang="es-ES" sz="1600" dirty="0"/>
        </a:p>
      </dgm:t>
    </dgm:pt>
    <dgm:pt modelId="{07636515-04AD-7C48-8798-EEDDA94BE6A6}" type="parTrans" cxnId="{FAC506D6-83DC-6C4D-96EF-412EB081BD9A}">
      <dgm:prSet/>
      <dgm:spPr/>
      <dgm:t>
        <a:bodyPr/>
        <a:lstStyle/>
        <a:p>
          <a:endParaRPr lang="es-ES" sz="1600"/>
        </a:p>
      </dgm:t>
    </dgm:pt>
    <dgm:pt modelId="{3EA65CB5-8C71-5245-9FDF-4713050C255D}" type="sibTrans" cxnId="{FAC506D6-83DC-6C4D-96EF-412EB081BD9A}">
      <dgm:prSet custT="1"/>
      <dgm:spPr/>
      <dgm:t>
        <a:bodyPr/>
        <a:lstStyle/>
        <a:p>
          <a:endParaRPr lang="es-ES" sz="1600"/>
        </a:p>
      </dgm:t>
    </dgm:pt>
    <dgm:pt modelId="{CA70424D-ED23-A44D-B786-A0BBC33FD102}">
      <dgm:prSet phldrT="[Texto]" custT="1"/>
      <dgm:spPr/>
      <dgm:t>
        <a:bodyPr/>
        <a:lstStyle/>
        <a:p>
          <a:r>
            <a:rPr lang="es-ES" sz="1600" dirty="0" smtClean="0"/>
            <a:t>Generar una pregunta(s)</a:t>
          </a:r>
          <a:endParaRPr lang="es-ES" sz="1600" dirty="0"/>
        </a:p>
      </dgm:t>
    </dgm:pt>
    <dgm:pt modelId="{9BEAC288-D6C9-6442-82E5-525DB26131A8}" type="parTrans" cxnId="{7BB4A32D-5437-D249-9D51-4937E6071222}">
      <dgm:prSet/>
      <dgm:spPr/>
      <dgm:t>
        <a:bodyPr/>
        <a:lstStyle/>
        <a:p>
          <a:endParaRPr lang="es-ES" sz="1600"/>
        </a:p>
      </dgm:t>
    </dgm:pt>
    <dgm:pt modelId="{6C4C7EAE-6A43-F645-91FA-AD9E31D37DCC}" type="sibTrans" cxnId="{7BB4A32D-5437-D249-9D51-4937E6071222}">
      <dgm:prSet custT="1"/>
      <dgm:spPr/>
      <dgm:t>
        <a:bodyPr/>
        <a:lstStyle/>
        <a:p>
          <a:endParaRPr lang="es-ES" sz="1600"/>
        </a:p>
      </dgm:t>
    </dgm:pt>
    <dgm:pt modelId="{4C0A3791-F6CF-B246-9B5C-2BFDF1D0A277}">
      <dgm:prSet phldrT="[Texto]" custT="1"/>
      <dgm:spPr/>
      <dgm:t>
        <a:bodyPr/>
        <a:lstStyle/>
        <a:p>
          <a:r>
            <a:rPr lang="es-ES" sz="1600" dirty="0" smtClean="0"/>
            <a:t>Diseñar un proyecto interdisciplinar</a:t>
          </a:r>
          <a:endParaRPr lang="es-ES" sz="1600" dirty="0"/>
        </a:p>
      </dgm:t>
    </dgm:pt>
    <dgm:pt modelId="{5718EE76-6096-D74A-9DDF-EA4BD9940F63}" type="parTrans" cxnId="{2DD74225-B883-0344-8D4A-605DCE6A4E8C}">
      <dgm:prSet/>
      <dgm:spPr/>
      <dgm:t>
        <a:bodyPr/>
        <a:lstStyle/>
        <a:p>
          <a:endParaRPr lang="es-ES" sz="1600"/>
        </a:p>
      </dgm:t>
    </dgm:pt>
    <dgm:pt modelId="{FC4C20D9-249D-CD42-890B-BD15E709523D}" type="sibTrans" cxnId="{2DD74225-B883-0344-8D4A-605DCE6A4E8C}">
      <dgm:prSet custT="1"/>
      <dgm:spPr/>
      <dgm:t>
        <a:bodyPr/>
        <a:lstStyle/>
        <a:p>
          <a:endParaRPr lang="es-ES" sz="1600"/>
        </a:p>
      </dgm:t>
    </dgm:pt>
    <dgm:pt modelId="{F6BF72A4-90AC-EE41-8330-F0DA15DB09DE}">
      <dgm:prSet phldrT="[Texto]" custT="1"/>
      <dgm:spPr/>
      <dgm:t>
        <a:bodyPr/>
        <a:lstStyle/>
        <a:p>
          <a:r>
            <a:rPr lang="es-ES" sz="1600" dirty="0" smtClean="0"/>
            <a:t>Generar productos</a:t>
          </a:r>
          <a:endParaRPr lang="es-ES" sz="1600" dirty="0"/>
        </a:p>
      </dgm:t>
    </dgm:pt>
    <dgm:pt modelId="{CC91AAAC-24CB-1647-BEA8-761253AE1161}" type="parTrans" cxnId="{910A85E3-07B3-BF47-9790-909CFED6FF8A}">
      <dgm:prSet/>
      <dgm:spPr/>
      <dgm:t>
        <a:bodyPr/>
        <a:lstStyle/>
        <a:p>
          <a:endParaRPr lang="es-ES" sz="1600"/>
        </a:p>
      </dgm:t>
    </dgm:pt>
    <dgm:pt modelId="{9F7418C7-E986-0645-9BAF-9B99887CC6CE}" type="sibTrans" cxnId="{910A85E3-07B3-BF47-9790-909CFED6FF8A}">
      <dgm:prSet custT="1"/>
      <dgm:spPr/>
      <dgm:t>
        <a:bodyPr/>
        <a:lstStyle/>
        <a:p>
          <a:endParaRPr lang="es-ES" sz="1600"/>
        </a:p>
      </dgm:t>
    </dgm:pt>
    <dgm:pt modelId="{E286C384-AAFD-7847-A483-E087FAB7E69A}">
      <dgm:prSet phldrT="[Texto]" custT="1"/>
      <dgm:spPr/>
      <dgm:t>
        <a:bodyPr/>
        <a:lstStyle/>
        <a:p>
          <a:r>
            <a:rPr lang="es-ES" sz="1600" dirty="0" smtClean="0"/>
            <a:t>Socializar</a:t>
          </a:r>
          <a:endParaRPr lang="es-ES" sz="1600" dirty="0"/>
        </a:p>
      </dgm:t>
    </dgm:pt>
    <dgm:pt modelId="{B29DF958-1CBF-CB4C-A9ED-6FCF0D24B763}" type="parTrans" cxnId="{C91ABD8C-447A-544A-9300-14CD00F746DB}">
      <dgm:prSet/>
      <dgm:spPr/>
      <dgm:t>
        <a:bodyPr/>
        <a:lstStyle/>
        <a:p>
          <a:endParaRPr lang="es-ES" sz="1600"/>
        </a:p>
      </dgm:t>
    </dgm:pt>
    <dgm:pt modelId="{9C65548C-6DED-5542-A34E-4A212175B7C7}" type="sibTrans" cxnId="{C91ABD8C-447A-544A-9300-14CD00F746DB}">
      <dgm:prSet custT="1"/>
      <dgm:spPr/>
      <dgm:t>
        <a:bodyPr/>
        <a:lstStyle/>
        <a:p>
          <a:endParaRPr lang="es-ES" sz="1600"/>
        </a:p>
      </dgm:t>
    </dgm:pt>
    <dgm:pt modelId="{1609B4E8-53F5-F447-A097-B07CCCB75E2F}">
      <dgm:prSet phldrT="[Texto]" custT="1"/>
      <dgm:spPr/>
      <dgm:t>
        <a:bodyPr/>
        <a:lstStyle/>
        <a:p>
          <a:r>
            <a:rPr lang="es-ES" sz="1600" dirty="0" smtClean="0"/>
            <a:t>Evaluar</a:t>
          </a:r>
          <a:endParaRPr lang="es-ES" sz="1600" dirty="0"/>
        </a:p>
      </dgm:t>
    </dgm:pt>
    <dgm:pt modelId="{0781859B-0B1D-7C44-B36C-4758AFEE42FF}" type="parTrans" cxnId="{5D8E9748-8E90-5742-BBE1-34316251385C}">
      <dgm:prSet/>
      <dgm:spPr/>
      <dgm:t>
        <a:bodyPr/>
        <a:lstStyle/>
        <a:p>
          <a:endParaRPr lang="es-ES"/>
        </a:p>
      </dgm:t>
    </dgm:pt>
    <dgm:pt modelId="{FB5CB9E0-63E5-A341-9A04-B65127CCE38A}" type="sibTrans" cxnId="{5D8E9748-8E90-5742-BBE1-34316251385C}">
      <dgm:prSet/>
      <dgm:spPr/>
      <dgm:t>
        <a:bodyPr/>
        <a:lstStyle/>
        <a:p>
          <a:endParaRPr lang="es-ES"/>
        </a:p>
      </dgm:t>
    </dgm:pt>
    <dgm:pt modelId="{8FD5F220-3090-894C-87D3-FB862C346E85}" type="pres">
      <dgm:prSet presAssocID="{F7C61238-A983-6240-B37A-87F194E653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7CB53A-EC2F-B24B-B917-C030C715C69D}" type="pres">
      <dgm:prSet presAssocID="{D39D5D8F-048F-8E4B-8996-32B5BC58F89B}" presName="node" presStyleLbl="node1" presStyleIdx="0" presStyleCnt="6" custScaleX="1562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19D868-2831-414D-81B5-350CA4C89855}" type="pres">
      <dgm:prSet presAssocID="{3EA65CB5-8C71-5245-9FDF-4713050C255D}" presName="sibTrans" presStyleLbl="sibTrans2D1" presStyleIdx="0" presStyleCnt="6"/>
      <dgm:spPr/>
      <dgm:t>
        <a:bodyPr/>
        <a:lstStyle/>
        <a:p>
          <a:endParaRPr lang="es-ES"/>
        </a:p>
      </dgm:t>
    </dgm:pt>
    <dgm:pt modelId="{D09B3324-F9F6-9A42-A1D9-915F268FFFBB}" type="pres">
      <dgm:prSet presAssocID="{3EA65CB5-8C71-5245-9FDF-4713050C255D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E9707A55-686B-E94D-99D3-9FA6E33F9CE0}" type="pres">
      <dgm:prSet presAssocID="{CA70424D-ED23-A44D-B786-A0BBC33FD102}" presName="node" presStyleLbl="node1" presStyleIdx="1" presStyleCnt="6" custScaleX="132453" custRadScaleRad="175761" custRadScaleInc="104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70E31A-086D-0340-81E1-0C192B9FC995}" type="pres">
      <dgm:prSet presAssocID="{6C4C7EAE-6A43-F645-91FA-AD9E31D37DCC}" presName="sibTrans" presStyleLbl="sibTrans2D1" presStyleIdx="1" presStyleCnt="6"/>
      <dgm:spPr/>
      <dgm:t>
        <a:bodyPr/>
        <a:lstStyle/>
        <a:p>
          <a:endParaRPr lang="es-ES"/>
        </a:p>
      </dgm:t>
    </dgm:pt>
    <dgm:pt modelId="{07E56FA3-BBB6-2B4D-9BBE-9940E71641BB}" type="pres">
      <dgm:prSet presAssocID="{6C4C7EAE-6A43-F645-91FA-AD9E31D37DCC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3395B101-B023-A541-B04E-58721E952665}" type="pres">
      <dgm:prSet presAssocID="{4C0A3791-F6CF-B246-9B5C-2BFDF1D0A277}" presName="node" presStyleLbl="node1" presStyleIdx="2" presStyleCnt="6" custScaleX="156842" custRadScaleRad="142700" custRadScaleInc="-302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0B4D6F-F795-334B-AA7C-1EEA83AEE336}" type="pres">
      <dgm:prSet presAssocID="{FC4C20D9-249D-CD42-890B-BD15E709523D}" presName="sibTrans" presStyleLbl="sibTrans2D1" presStyleIdx="2" presStyleCnt="6"/>
      <dgm:spPr/>
      <dgm:t>
        <a:bodyPr/>
        <a:lstStyle/>
        <a:p>
          <a:endParaRPr lang="es-ES"/>
        </a:p>
      </dgm:t>
    </dgm:pt>
    <dgm:pt modelId="{48932B8C-27EF-944A-A56A-3425E254FA3D}" type="pres">
      <dgm:prSet presAssocID="{FC4C20D9-249D-CD42-890B-BD15E709523D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59D20204-521E-4D46-B427-CB8C0CF3F5A1}" type="pres">
      <dgm:prSet presAssocID="{F6BF72A4-90AC-EE41-8330-F0DA15DB09DE}" presName="node" presStyleLbl="node1" presStyleIdx="3" presStyleCnt="6" custScaleX="162964" custRadScaleRad="109533" custRadScaleInc="177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5BC06D-CB77-6B4F-B2A2-FF9EA5D43695}" type="pres">
      <dgm:prSet presAssocID="{9F7418C7-E986-0645-9BAF-9B99887CC6CE}" presName="sibTrans" presStyleLbl="sibTrans2D1" presStyleIdx="3" presStyleCnt="6"/>
      <dgm:spPr/>
      <dgm:t>
        <a:bodyPr/>
        <a:lstStyle/>
        <a:p>
          <a:endParaRPr lang="es-ES"/>
        </a:p>
      </dgm:t>
    </dgm:pt>
    <dgm:pt modelId="{C7B9CD97-D2FC-B045-973E-6344F35D2F36}" type="pres">
      <dgm:prSet presAssocID="{9F7418C7-E986-0645-9BAF-9B99887CC6CE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A645DA65-53AD-7B4E-B878-69FE71C63596}" type="pres">
      <dgm:prSet presAssocID="{E286C384-AAFD-7847-A483-E087FAB7E69A}" presName="node" presStyleLbl="node1" presStyleIdx="4" presStyleCnt="6" custScaleX="134117" custRadScaleRad="152271" custRadScaleInc="617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99A7AA-0AFF-384E-BEA2-B5A80819178D}" type="pres">
      <dgm:prSet presAssocID="{9C65548C-6DED-5542-A34E-4A212175B7C7}" presName="sibTrans" presStyleLbl="sibTrans2D1" presStyleIdx="4" presStyleCnt="6"/>
      <dgm:spPr/>
      <dgm:t>
        <a:bodyPr/>
        <a:lstStyle/>
        <a:p>
          <a:endParaRPr lang="es-ES"/>
        </a:p>
      </dgm:t>
    </dgm:pt>
    <dgm:pt modelId="{71F46D0A-B8DF-2547-9D9C-E6DF0B6B4DC4}" type="pres">
      <dgm:prSet presAssocID="{9C65548C-6DED-5542-A34E-4A212175B7C7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77E8063B-5EFA-8740-9C14-B298AF7F15BB}" type="pres">
      <dgm:prSet presAssocID="{1609B4E8-53F5-F447-A097-B07CCCB75E2F}" presName="node" presStyleLbl="node1" presStyleIdx="5" presStyleCnt="6" custScaleX="136099" custRadScaleRad="171775" custRadScaleInc="-10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62A140-C711-5049-A51D-68FCD4FBD25B}" type="pres">
      <dgm:prSet presAssocID="{FB5CB9E0-63E5-A341-9A04-B65127CCE38A}" presName="sibTrans" presStyleLbl="sibTrans2D1" presStyleIdx="5" presStyleCnt="6"/>
      <dgm:spPr/>
      <dgm:t>
        <a:bodyPr/>
        <a:lstStyle/>
        <a:p>
          <a:endParaRPr lang="es-ES"/>
        </a:p>
      </dgm:t>
    </dgm:pt>
    <dgm:pt modelId="{24C14043-D8E6-AD4F-85C2-C81EA7353D92}" type="pres">
      <dgm:prSet presAssocID="{FB5CB9E0-63E5-A341-9A04-B65127CCE38A}" presName="connectorText" presStyleLbl="sibTrans2D1" presStyleIdx="5" presStyleCnt="6"/>
      <dgm:spPr/>
      <dgm:t>
        <a:bodyPr/>
        <a:lstStyle/>
        <a:p>
          <a:endParaRPr lang="es-ES"/>
        </a:p>
      </dgm:t>
    </dgm:pt>
  </dgm:ptLst>
  <dgm:cxnLst>
    <dgm:cxn modelId="{2B6FB761-DB43-924D-898D-3C8A66A0E5D1}" type="presOf" srcId="{F7C61238-A983-6240-B37A-87F194E653F3}" destId="{8FD5F220-3090-894C-87D3-FB862C346E85}" srcOrd="0" destOrd="0" presId="urn:microsoft.com/office/officeart/2005/8/layout/cycle2"/>
    <dgm:cxn modelId="{B502C960-3FC4-DB47-BAD8-1A2EC8355349}" type="presOf" srcId="{9F7418C7-E986-0645-9BAF-9B99887CC6CE}" destId="{8D5BC06D-CB77-6B4F-B2A2-FF9EA5D43695}" srcOrd="0" destOrd="0" presId="urn:microsoft.com/office/officeart/2005/8/layout/cycle2"/>
    <dgm:cxn modelId="{195C40D3-9D08-0341-A232-D248C6899C28}" type="presOf" srcId="{FB5CB9E0-63E5-A341-9A04-B65127CCE38A}" destId="{F762A140-C711-5049-A51D-68FCD4FBD25B}" srcOrd="0" destOrd="0" presId="urn:microsoft.com/office/officeart/2005/8/layout/cycle2"/>
    <dgm:cxn modelId="{FAC506D6-83DC-6C4D-96EF-412EB081BD9A}" srcId="{F7C61238-A983-6240-B37A-87F194E653F3}" destId="{D39D5D8F-048F-8E4B-8996-32B5BC58F89B}" srcOrd="0" destOrd="0" parTransId="{07636515-04AD-7C48-8798-EEDDA94BE6A6}" sibTransId="{3EA65CB5-8C71-5245-9FDF-4713050C255D}"/>
    <dgm:cxn modelId="{00EE7A16-F2A3-494D-A280-2401AAC3020D}" type="presOf" srcId="{1609B4E8-53F5-F447-A097-B07CCCB75E2F}" destId="{77E8063B-5EFA-8740-9C14-B298AF7F15BB}" srcOrd="0" destOrd="0" presId="urn:microsoft.com/office/officeart/2005/8/layout/cycle2"/>
    <dgm:cxn modelId="{17AA1100-39D1-4D4E-8709-8342ECABE496}" type="presOf" srcId="{E286C384-AAFD-7847-A483-E087FAB7E69A}" destId="{A645DA65-53AD-7B4E-B878-69FE71C63596}" srcOrd="0" destOrd="0" presId="urn:microsoft.com/office/officeart/2005/8/layout/cycle2"/>
    <dgm:cxn modelId="{5AF7F4B6-023C-FB49-ADA7-DBE08923A700}" type="presOf" srcId="{4C0A3791-F6CF-B246-9B5C-2BFDF1D0A277}" destId="{3395B101-B023-A541-B04E-58721E952665}" srcOrd="0" destOrd="0" presId="urn:microsoft.com/office/officeart/2005/8/layout/cycle2"/>
    <dgm:cxn modelId="{2DD74225-B883-0344-8D4A-605DCE6A4E8C}" srcId="{F7C61238-A983-6240-B37A-87F194E653F3}" destId="{4C0A3791-F6CF-B246-9B5C-2BFDF1D0A277}" srcOrd="2" destOrd="0" parTransId="{5718EE76-6096-D74A-9DDF-EA4BD9940F63}" sibTransId="{FC4C20D9-249D-CD42-890B-BD15E709523D}"/>
    <dgm:cxn modelId="{F5683DD1-FB2D-B348-8689-3C303E848575}" type="presOf" srcId="{9F7418C7-E986-0645-9BAF-9B99887CC6CE}" destId="{C7B9CD97-D2FC-B045-973E-6344F35D2F36}" srcOrd="1" destOrd="0" presId="urn:microsoft.com/office/officeart/2005/8/layout/cycle2"/>
    <dgm:cxn modelId="{4EDB88DB-0B87-8F4E-85DD-839E1F1DAA7C}" type="presOf" srcId="{FB5CB9E0-63E5-A341-9A04-B65127CCE38A}" destId="{24C14043-D8E6-AD4F-85C2-C81EA7353D92}" srcOrd="1" destOrd="0" presId="urn:microsoft.com/office/officeart/2005/8/layout/cycle2"/>
    <dgm:cxn modelId="{7BB4A32D-5437-D249-9D51-4937E6071222}" srcId="{F7C61238-A983-6240-B37A-87F194E653F3}" destId="{CA70424D-ED23-A44D-B786-A0BBC33FD102}" srcOrd="1" destOrd="0" parTransId="{9BEAC288-D6C9-6442-82E5-525DB26131A8}" sibTransId="{6C4C7EAE-6A43-F645-91FA-AD9E31D37DCC}"/>
    <dgm:cxn modelId="{5D8E9748-8E90-5742-BBE1-34316251385C}" srcId="{F7C61238-A983-6240-B37A-87F194E653F3}" destId="{1609B4E8-53F5-F447-A097-B07CCCB75E2F}" srcOrd="5" destOrd="0" parTransId="{0781859B-0B1D-7C44-B36C-4758AFEE42FF}" sibTransId="{FB5CB9E0-63E5-A341-9A04-B65127CCE38A}"/>
    <dgm:cxn modelId="{A5746603-7E31-4847-A007-3DCC98A3DBCD}" type="presOf" srcId="{9C65548C-6DED-5542-A34E-4A212175B7C7}" destId="{5F99A7AA-0AFF-384E-BEA2-B5A80819178D}" srcOrd="0" destOrd="0" presId="urn:microsoft.com/office/officeart/2005/8/layout/cycle2"/>
    <dgm:cxn modelId="{77AA76C0-55A7-FD48-BA39-256059C666DC}" type="presOf" srcId="{CA70424D-ED23-A44D-B786-A0BBC33FD102}" destId="{E9707A55-686B-E94D-99D3-9FA6E33F9CE0}" srcOrd="0" destOrd="0" presId="urn:microsoft.com/office/officeart/2005/8/layout/cycle2"/>
    <dgm:cxn modelId="{910A85E3-07B3-BF47-9790-909CFED6FF8A}" srcId="{F7C61238-A983-6240-B37A-87F194E653F3}" destId="{F6BF72A4-90AC-EE41-8330-F0DA15DB09DE}" srcOrd="3" destOrd="0" parTransId="{CC91AAAC-24CB-1647-BEA8-761253AE1161}" sibTransId="{9F7418C7-E986-0645-9BAF-9B99887CC6CE}"/>
    <dgm:cxn modelId="{FFD3C66C-595B-094E-9801-222E9CAD584A}" type="presOf" srcId="{6C4C7EAE-6A43-F645-91FA-AD9E31D37DCC}" destId="{D870E31A-086D-0340-81E1-0C192B9FC995}" srcOrd="0" destOrd="0" presId="urn:microsoft.com/office/officeart/2005/8/layout/cycle2"/>
    <dgm:cxn modelId="{C907692B-B2C7-9E43-91E4-8991744EC40A}" type="presOf" srcId="{3EA65CB5-8C71-5245-9FDF-4713050C255D}" destId="{D09B3324-F9F6-9A42-A1D9-915F268FFFBB}" srcOrd="1" destOrd="0" presId="urn:microsoft.com/office/officeart/2005/8/layout/cycle2"/>
    <dgm:cxn modelId="{C91ABD8C-447A-544A-9300-14CD00F746DB}" srcId="{F7C61238-A983-6240-B37A-87F194E653F3}" destId="{E286C384-AAFD-7847-A483-E087FAB7E69A}" srcOrd="4" destOrd="0" parTransId="{B29DF958-1CBF-CB4C-A9ED-6FCF0D24B763}" sibTransId="{9C65548C-6DED-5542-A34E-4A212175B7C7}"/>
    <dgm:cxn modelId="{BF05191B-99FC-064A-945C-ED9488B10F95}" type="presOf" srcId="{F6BF72A4-90AC-EE41-8330-F0DA15DB09DE}" destId="{59D20204-521E-4D46-B427-CB8C0CF3F5A1}" srcOrd="0" destOrd="0" presId="urn:microsoft.com/office/officeart/2005/8/layout/cycle2"/>
    <dgm:cxn modelId="{3ACF5AE2-AD58-584C-9A6F-3D9C6600CB52}" type="presOf" srcId="{D39D5D8F-048F-8E4B-8996-32B5BC58F89B}" destId="{1C7CB53A-EC2F-B24B-B917-C030C715C69D}" srcOrd="0" destOrd="0" presId="urn:microsoft.com/office/officeart/2005/8/layout/cycle2"/>
    <dgm:cxn modelId="{8A35F4DA-0509-A646-950C-4C3129D05146}" type="presOf" srcId="{FC4C20D9-249D-CD42-890B-BD15E709523D}" destId="{48932B8C-27EF-944A-A56A-3425E254FA3D}" srcOrd="1" destOrd="0" presId="urn:microsoft.com/office/officeart/2005/8/layout/cycle2"/>
    <dgm:cxn modelId="{12260C59-BE98-1F41-AF87-F2FA1E87FCA9}" type="presOf" srcId="{6C4C7EAE-6A43-F645-91FA-AD9E31D37DCC}" destId="{07E56FA3-BBB6-2B4D-9BBE-9940E71641BB}" srcOrd="1" destOrd="0" presId="urn:microsoft.com/office/officeart/2005/8/layout/cycle2"/>
    <dgm:cxn modelId="{F4DFCF38-603A-894A-BD62-9ACA779E4822}" type="presOf" srcId="{3EA65CB5-8C71-5245-9FDF-4713050C255D}" destId="{2719D868-2831-414D-81B5-350CA4C89855}" srcOrd="0" destOrd="0" presId="urn:microsoft.com/office/officeart/2005/8/layout/cycle2"/>
    <dgm:cxn modelId="{8C999AC9-D91A-4040-83E1-6E38DBE1A99B}" type="presOf" srcId="{9C65548C-6DED-5542-A34E-4A212175B7C7}" destId="{71F46D0A-B8DF-2547-9D9C-E6DF0B6B4DC4}" srcOrd="1" destOrd="0" presId="urn:microsoft.com/office/officeart/2005/8/layout/cycle2"/>
    <dgm:cxn modelId="{C3A180EC-151A-D644-B87A-0B3F6534724E}" type="presOf" srcId="{FC4C20D9-249D-CD42-890B-BD15E709523D}" destId="{A10B4D6F-F795-334B-AA7C-1EEA83AEE336}" srcOrd="0" destOrd="0" presId="urn:microsoft.com/office/officeart/2005/8/layout/cycle2"/>
    <dgm:cxn modelId="{91C51240-971C-7644-BFFC-15190F062628}" type="presParOf" srcId="{8FD5F220-3090-894C-87D3-FB862C346E85}" destId="{1C7CB53A-EC2F-B24B-B917-C030C715C69D}" srcOrd="0" destOrd="0" presId="urn:microsoft.com/office/officeart/2005/8/layout/cycle2"/>
    <dgm:cxn modelId="{4C1E6466-D65B-1B46-B801-BD605DADE9E5}" type="presParOf" srcId="{8FD5F220-3090-894C-87D3-FB862C346E85}" destId="{2719D868-2831-414D-81B5-350CA4C89855}" srcOrd="1" destOrd="0" presId="urn:microsoft.com/office/officeart/2005/8/layout/cycle2"/>
    <dgm:cxn modelId="{4E896B8E-C3F6-7141-AC81-83AFAD9CE966}" type="presParOf" srcId="{2719D868-2831-414D-81B5-350CA4C89855}" destId="{D09B3324-F9F6-9A42-A1D9-915F268FFFBB}" srcOrd="0" destOrd="0" presId="urn:microsoft.com/office/officeart/2005/8/layout/cycle2"/>
    <dgm:cxn modelId="{57E96F22-F4B5-DC40-9FC2-DBABBFB09793}" type="presParOf" srcId="{8FD5F220-3090-894C-87D3-FB862C346E85}" destId="{E9707A55-686B-E94D-99D3-9FA6E33F9CE0}" srcOrd="2" destOrd="0" presId="urn:microsoft.com/office/officeart/2005/8/layout/cycle2"/>
    <dgm:cxn modelId="{9F3FA615-9B4B-9F4C-AC4A-FDBA09EEAC98}" type="presParOf" srcId="{8FD5F220-3090-894C-87D3-FB862C346E85}" destId="{D870E31A-086D-0340-81E1-0C192B9FC995}" srcOrd="3" destOrd="0" presId="urn:microsoft.com/office/officeart/2005/8/layout/cycle2"/>
    <dgm:cxn modelId="{2E864ADE-8FA5-FC47-BD98-B38A9EE1FA68}" type="presParOf" srcId="{D870E31A-086D-0340-81E1-0C192B9FC995}" destId="{07E56FA3-BBB6-2B4D-9BBE-9940E71641BB}" srcOrd="0" destOrd="0" presId="urn:microsoft.com/office/officeart/2005/8/layout/cycle2"/>
    <dgm:cxn modelId="{4707FDEF-FEE4-214A-AC52-9CF2D2986F31}" type="presParOf" srcId="{8FD5F220-3090-894C-87D3-FB862C346E85}" destId="{3395B101-B023-A541-B04E-58721E952665}" srcOrd="4" destOrd="0" presId="urn:microsoft.com/office/officeart/2005/8/layout/cycle2"/>
    <dgm:cxn modelId="{0F8EEE51-849F-8B40-B6E2-030A43D1B54F}" type="presParOf" srcId="{8FD5F220-3090-894C-87D3-FB862C346E85}" destId="{A10B4D6F-F795-334B-AA7C-1EEA83AEE336}" srcOrd="5" destOrd="0" presId="urn:microsoft.com/office/officeart/2005/8/layout/cycle2"/>
    <dgm:cxn modelId="{34497A60-5971-8249-8413-58DF6B07AEEA}" type="presParOf" srcId="{A10B4D6F-F795-334B-AA7C-1EEA83AEE336}" destId="{48932B8C-27EF-944A-A56A-3425E254FA3D}" srcOrd="0" destOrd="0" presId="urn:microsoft.com/office/officeart/2005/8/layout/cycle2"/>
    <dgm:cxn modelId="{2C237AD5-9366-A642-9598-2D59ADFCEC81}" type="presParOf" srcId="{8FD5F220-3090-894C-87D3-FB862C346E85}" destId="{59D20204-521E-4D46-B427-CB8C0CF3F5A1}" srcOrd="6" destOrd="0" presId="urn:microsoft.com/office/officeart/2005/8/layout/cycle2"/>
    <dgm:cxn modelId="{CA021E24-22B0-3D47-87AA-F18A70C8F5A0}" type="presParOf" srcId="{8FD5F220-3090-894C-87D3-FB862C346E85}" destId="{8D5BC06D-CB77-6B4F-B2A2-FF9EA5D43695}" srcOrd="7" destOrd="0" presId="urn:microsoft.com/office/officeart/2005/8/layout/cycle2"/>
    <dgm:cxn modelId="{BC59D4C1-C10C-E847-BBBA-61EE2F5D45A0}" type="presParOf" srcId="{8D5BC06D-CB77-6B4F-B2A2-FF9EA5D43695}" destId="{C7B9CD97-D2FC-B045-973E-6344F35D2F36}" srcOrd="0" destOrd="0" presId="urn:microsoft.com/office/officeart/2005/8/layout/cycle2"/>
    <dgm:cxn modelId="{FC9D752E-C5C9-0445-AC4C-AC0C2E672CA1}" type="presParOf" srcId="{8FD5F220-3090-894C-87D3-FB862C346E85}" destId="{A645DA65-53AD-7B4E-B878-69FE71C63596}" srcOrd="8" destOrd="0" presId="urn:microsoft.com/office/officeart/2005/8/layout/cycle2"/>
    <dgm:cxn modelId="{BB57FEED-39C9-2E44-A81A-DE5D50A7A397}" type="presParOf" srcId="{8FD5F220-3090-894C-87D3-FB862C346E85}" destId="{5F99A7AA-0AFF-384E-BEA2-B5A80819178D}" srcOrd="9" destOrd="0" presId="urn:microsoft.com/office/officeart/2005/8/layout/cycle2"/>
    <dgm:cxn modelId="{7302D564-83B6-824A-A4ED-6B157318A10B}" type="presParOf" srcId="{5F99A7AA-0AFF-384E-BEA2-B5A80819178D}" destId="{71F46D0A-B8DF-2547-9D9C-E6DF0B6B4DC4}" srcOrd="0" destOrd="0" presId="urn:microsoft.com/office/officeart/2005/8/layout/cycle2"/>
    <dgm:cxn modelId="{0C09445D-5EBE-A342-973B-BA40978AF887}" type="presParOf" srcId="{8FD5F220-3090-894C-87D3-FB862C346E85}" destId="{77E8063B-5EFA-8740-9C14-B298AF7F15BB}" srcOrd="10" destOrd="0" presId="urn:microsoft.com/office/officeart/2005/8/layout/cycle2"/>
    <dgm:cxn modelId="{37D0CD5C-51A9-A840-9E2E-EDDF56E63942}" type="presParOf" srcId="{8FD5F220-3090-894C-87D3-FB862C346E85}" destId="{F762A140-C711-5049-A51D-68FCD4FBD25B}" srcOrd="11" destOrd="0" presId="urn:microsoft.com/office/officeart/2005/8/layout/cycle2"/>
    <dgm:cxn modelId="{2BA0434E-141E-ED4D-A3C1-F047FCA502F8}" type="presParOf" srcId="{F762A140-C711-5049-A51D-68FCD4FBD25B}" destId="{24C14043-D8E6-AD4F-85C2-C81EA7353D9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99369F-9D11-0F4D-86CE-3B88168DE7A3}" type="doc">
      <dgm:prSet loTypeId="urn:microsoft.com/office/officeart/2008/layout/Hexagon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347BAEC-CBD5-0340-96FA-662E00B19F09}">
      <dgm:prSet/>
      <dgm:spPr/>
      <dgm:t>
        <a:bodyPr/>
        <a:lstStyle/>
        <a:p>
          <a:pPr rtl="0"/>
          <a:r>
            <a:rPr lang="es-ES" dirty="0" smtClean="0"/>
            <a:t>Salud y nutrición</a:t>
          </a:r>
          <a:endParaRPr lang="es-ES" dirty="0"/>
        </a:p>
      </dgm:t>
    </dgm:pt>
    <dgm:pt modelId="{03F33CC4-ADBA-B54E-B37D-433F7C0FAC1B}" type="parTrans" cxnId="{AF1BD6BC-E8C5-5E47-907C-CE3FB087E4A6}">
      <dgm:prSet/>
      <dgm:spPr/>
      <dgm:t>
        <a:bodyPr/>
        <a:lstStyle/>
        <a:p>
          <a:endParaRPr lang="es-ES"/>
        </a:p>
      </dgm:t>
    </dgm:pt>
    <dgm:pt modelId="{BC48AA2B-F537-474F-8E00-3B0E6578B002}" type="sibTrans" cxnId="{AF1BD6BC-E8C5-5E47-907C-CE3FB087E4A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ES"/>
        </a:p>
      </dgm:t>
    </dgm:pt>
    <dgm:pt modelId="{4DA786D1-D362-FD4A-9090-63972272E6D6}">
      <dgm:prSet/>
      <dgm:spPr/>
      <dgm:t>
        <a:bodyPr/>
        <a:lstStyle/>
        <a:p>
          <a:pPr rtl="0"/>
          <a:r>
            <a:rPr lang="es-ES" dirty="0" smtClean="0"/>
            <a:t>Asamblea / Plenaria</a:t>
          </a:r>
          <a:endParaRPr lang="es-ES" dirty="0"/>
        </a:p>
      </dgm:t>
    </dgm:pt>
    <dgm:pt modelId="{15A1F33A-38F7-2248-BB41-4FCCFCFBCCA8}" type="parTrans" cxnId="{41F661D7-7949-4743-BE0E-6DB9DE928077}">
      <dgm:prSet/>
      <dgm:spPr/>
      <dgm:t>
        <a:bodyPr/>
        <a:lstStyle/>
        <a:p>
          <a:endParaRPr lang="es-ES"/>
        </a:p>
      </dgm:t>
    </dgm:pt>
    <dgm:pt modelId="{4248D852-2726-2D41-88DC-AC9ADD365C0C}" type="sibTrans" cxnId="{41F661D7-7949-4743-BE0E-6DB9DE92807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s-ES"/>
        </a:p>
      </dgm:t>
    </dgm:pt>
    <dgm:pt modelId="{75074F61-E25E-7342-B2C1-8FB1AEB8747C}">
      <dgm:prSet/>
      <dgm:spPr/>
      <dgm:t>
        <a:bodyPr/>
        <a:lstStyle/>
        <a:p>
          <a:pPr rtl="0"/>
          <a:r>
            <a:rPr lang="es-ES" dirty="0" smtClean="0"/>
            <a:t>Talleres artísticos</a:t>
          </a:r>
          <a:endParaRPr lang="es-ES" dirty="0"/>
        </a:p>
      </dgm:t>
    </dgm:pt>
    <dgm:pt modelId="{9C88D922-3248-4A49-953A-C2C0816FDB07}" type="parTrans" cxnId="{EF0CAA97-2835-D341-854A-93BF44C18177}">
      <dgm:prSet/>
      <dgm:spPr/>
      <dgm:t>
        <a:bodyPr/>
        <a:lstStyle/>
        <a:p>
          <a:endParaRPr lang="es-ES"/>
        </a:p>
      </dgm:t>
    </dgm:pt>
    <dgm:pt modelId="{F83D89CD-6877-2944-8E69-5FB56A81B0C7}" type="sibTrans" cxnId="{EF0CAA97-2835-D341-854A-93BF44C1817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s-ES"/>
        </a:p>
      </dgm:t>
    </dgm:pt>
    <dgm:pt modelId="{C551031D-5DD0-8A41-8CD2-668BE7425D3B}">
      <dgm:prSet/>
      <dgm:spPr/>
      <dgm:t>
        <a:bodyPr/>
        <a:lstStyle/>
        <a:p>
          <a:pPr rtl="0"/>
          <a:r>
            <a:rPr lang="es-ES" smtClean="0"/>
            <a:t>Fiestas</a:t>
          </a:r>
          <a:endParaRPr lang="es-ES"/>
        </a:p>
      </dgm:t>
    </dgm:pt>
    <dgm:pt modelId="{5B9068A1-66B8-C341-A6C3-35F43137CE23}" type="parTrans" cxnId="{0C84F4AE-0DF5-344B-9434-820B46C23762}">
      <dgm:prSet/>
      <dgm:spPr/>
      <dgm:t>
        <a:bodyPr/>
        <a:lstStyle/>
        <a:p>
          <a:endParaRPr lang="es-ES"/>
        </a:p>
      </dgm:t>
    </dgm:pt>
    <dgm:pt modelId="{A016C298-A08B-E64A-98AE-53E536A9A962}" type="sibTrans" cxnId="{0C84F4AE-0DF5-344B-9434-820B46C23762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es-ES"/>
        </a:p>
      </dgm:t>
    </dgm:pt>
    <dgm:pt modelId="{23C5276C-C300-6D4C-AB7B-67FFF8F8D8BF}">
      <dgm:prSet/>
      <dgm:spPr/>
      <dgm:t>
        <a:bodyPr/>
        <a:lstStyle/>
        <a:p>
          <a:pPr rtl="0"/>
          <a:r>
            <a:rPr lang="es-ES" smtClean="0"/>
            <a:t>Taller de lengua y cultura</a:t>
          </a:r>
          <a:endParaRPr lang="es-ES"/>
        </a:p>
      </dgm:t>
    </dgm:pt>
    <dgm:pt modelId="{A32D4701-1E38-084D-BDA5-A53C118163F2}" type="parTrans" cxnId="{C8D7814B-3792-014E-97CE-D3FBCCDE5D8A}">
      <dgm:prSet/>
      <dgm:spPr/>
      <dgm:t>
        <a:bodyPr/>
        <a:lstStyle/>
        <a:p>
          <a:endParaRPr lang="es-ES"/>
        </a:p>
      </dgm:t>
    </dgm:pt>
    <dgm:pt modelId="{4C5C195C-9F12-6A43-9DEC-537470F2EAB0}" type="sibTrans" cxnId="{C8D7814B-3792-014E-97CE-D3FBCCDE5D8A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s-ES"/>
        </a:p>
      </dgm:t>
    </dgm:pt>
    <dgm:pt modelId="{ABEA4B09-4AA3-624D-82E0-CBBDF327D5A7}">
      <dgm:prSet/>
      <dgm:spPr/>
      <dgm:t>
        <a:bodyPr/>
        <a:lstStyle/>
        <a:p>
          <a:pPr rtl="0"/>
          <a:r>
            <a:rPr lang="es-ES" dirty="0" smtClean="0"/>
            <a:t>Taller de huerto, herbolaria y Panadería</a:t>
          </a:r>
          <a:endParaRPr lang="es-ES" dirty="0"/>
        </a:p>
      </dgm:t>
    </dgm:pt>
    <dgm:pt modelId="{24F02DFC-F12A-F34D-B190-42176FB6FB32}" type="parTrans" cxnId="{6B3C21ED-2735-1746-B3A2-A53D33F4A350}">
      <dgm:prSet/>
      <dgm:spPr/>
      <dgm:t>
        <a:bodyPr/>
        <a:lstStyle/>
        <a:p>
          <a:endParaRPr lang="es-ES"/>
        </a:p>
      </dgm:t>
    </dgm:pt>
    <dgm:pt modelId="{9D5536E3-13CC-6344-BF6F-5C7C4C273F76}" type="sibTrans" cxnId="{6B3C21ED-2735-1746-B3A2-A53D33F4A350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s-ES"/>
        </a:p>
      </dgm:t>
    </dgm:pt>
    <dgm:pt modelId="{080111B3-ACA8-974F-AAEA-159321BA6F70}">
      <dgm:prSet/>
      <dgm:spPr/>
      <dgm:t>
        <a:bodyPr/>
        <a:lstStyle/>
        <a:p>
          <a:pPr rtl="0"/>
          <a:r>
            <a:rPr lang="es-ES" dirty="0" smtClean="0"/>
            <a:t>Educación Básica</a:t>
          </a:r>
          <a:endParaRPr lang="es-ES" dirty="0"/>
        </a:p>
      </dgm:t>
    </dgm:pt>
    <dgm:pt modelId="{B75AE9D5-12C1-A649-9C79-CB08EDD6192C}" type="parTrans" cxnId="{7F10606E-2610-E84F-B798-6515FCF158B3}">
      <dgm:prSet/>
      <dgm:spPr/>
      <dgm:t>
        <a:bodyPr/>
        <a:lstStyle/>
        <a:p>
          <a:endParaRPr lang="es-ES"/>
        </a:p>
      </dgm:t>
    </dgm:pt>
    <dgm:pt modelId="{52576D88-E69F-C443-A87C-243A2B33A23B}" type="sibTrans" cxnId="{7F10606E-2610-E84F-B798-6515FCF158B3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ES"/>
        </a:p>
      </dgm:t>
    </dgm:pt>
    <dgm:pt modelId="{0546BF99-1036-1841-A85C-F7F18A9AD245}" type="pres">
      <dgm:prSet presAssocID="{5699369F-9D11-0F4D-86CE-3B88168DE7A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MX"/>
        </a:p>
      </dgm:t>
    </dgm:pt>
    <dgm:pt modelId="{0760C872-8C67-C24D-AF6E-93DA4A5B73B2}" type="pres">
      <dgm:prSet presAssocID="{080111B3-ACA8-974F-AAEA-159321BA6F70}" presName="text1" presStyleCnt="0"/>
      <dgm:spPr/>
    </dgm:pt>
    <dgm:pt modelId="{DB77AF80-8AB2-9D4C-8745-DFC39AE790F5}" type="pres">
      <dgm:prSet presAssocID="{080111B3-ACA8-974F-AAEA-159321BA6F70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6A562E-9909-E243-A270-D44CA5D6A440}" type="pres">
      <dgm:prSet presAssocID="{080111B3-ACA8-974F-AAEA-159321BA6F70}" presName="textaccent1" presStyleCnt="0"/>
      <dgm:spPr/>
    </dgm:pt>
    <dgm:pt modelId="{393E672C-3CCA-D845-BF8D-39A459ED6CEC}" type="pres">
      <dgm:prSet presAssocID="{080111B3-ACA8-974F-AAEA-159321BA6F70}" presName="accentRepeatNode" presStyleLbl="solidAlignAcc1" presStyleIdx="0" presStyleCnt="14"/>
      <dgm:spPr/>
    </dgm:pt>
    <dgm:pt modelId="{A0A53EF1-3E14-C648-BAC5-A4370EC9E785}" type="pres">
      <dgm:prSet presAssocID="{52576D88-E69F-C443-A87C-243A2B33A23B}" presName="image1" presStyleCnt="0"/>
      <dgm:spPr/>
    </dgm:pt>
    <dgm:pt modelId="{DBFE4795-934B-BB40-A735-1CA7D2D8E95A}" type="pres">
      <dgm:prSet presAssocID="{52576D88-E69F-C443-A87C-243A2B33A23B}" presName="imageRepeatNode" presStyleLbl="alignAcc1" presStyleIdx="0" presStyleCnt="7"/>
      <dgm:spPr/>
      <dgm:t>
        <a:bodyPr/>
        <a:lstStyle/>
        <a:p>
          <a:endParaRPr lang="es-MX"/>
        </a:p>
      </dgm:t>
    </dgm:pt>
    <dgm:pt modelId="{2D301524-41B7-3B4E-98B9-8B28FEBE2049}" type="pres">
      <dgm:prSet presAssocID="{52576D88-E69F-C443-A87C-243A2B33A23B}" presName="imageaccent1" presStyleCnt="0"/>
      <dgm:spPr/>
    </dgm:pt>
    <dgm:pt modelId="{E7F3AA61-EDF1-4B49-87A1-7F3354E2F6F2}" type="pres">
      <dgm:prSet presAssocID="{52576D88-E69F-C443-A87C-243A2B33A23B}" presName="accentRepeatNode" presStyleLbl="solidAlignAcc1" presStyleIdx="1" presStyleCnt="14"/>
      <dgm:spPr/>
    </dgm:pt>
    <dgm:pt modelId="{9DBFD34D-941D-EF46-8D9F-A3EB103882A4}" type="pres">
      <dgm:prSet presAssocID="{1347BAEC-CBD5-0340-96FA-662E00B19F09}" presName="text2" presStyleCnt="0"/>
      <dgm:spPr/>
    </dgm:pt>
    <dgm:pt modelId="{9448B6B0-D7A7-5748-AB0B-9BF479AA3A2B}" type="pres">
      <dgm:prSet presAssocID="{1347BAEC-CBD5-0340-96FA-662E00B19F09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D679B0-DD73-BA45-AA17-51D4408AB89A}" type="pres">
      <dgm:prSet presAssocID="{1347BAEC-CBD5-0340-96FA-662E00B19F09}" presName="textaccent2" presStyleCnt="0"/>
      <dgm:spPr/>
    </dgm:pt>
    <dgm:pt modelId="{E58806D3-FE9F-794E-9729-A29A866E335E}" type="pres">
      <dgm:prSet presAssocID="{1347BAEC-CBD5-0340-96FA-662E00B19F09}" presName="accentRepeatNode" presStyleLbl="solidAlignAcc1" presStyleIdx="2" presStyleCnt="14"/>
      <dgm:spPr/>
    </dgm:pt>
    <dgm:pt modelId="{589D7165-8579-CE4A-9DC6-3B499E40DF02}" type="pres">
      <dgm:prSet presAssocID="{BC48AA2B-F537-474F-8E00-3B0E6578B002}" presName="image2" presStyleCnt="0"/>
      <dgm:spPr/>
    </dgm:pt>
    <dgm:pt modelId="{24359507-A5CD-AB4C-9A3F-305C55842DBC}" type="pres">
      <dgm:prSet presAssocID="{BC48AA2B-F537-474F-8E00-3B0E6578B002}" presName="imageRepeatNode" presStyleLbl="alignAcc1" presStyleIdx="1" presStyleCnt="7"/>
      <dgm:spPr/>
      <dgm:t>
        <a:bodyPr/>
        <a:lstStyle/>
        <a:p>
          <a:endParaRPr lang="es-MX"/>
        </a:p>
      </dgm:t>
    </dgm:pt>
    <dgm:pt modelId="{0C15B33A-F6CD-F846-83BA-E97BA82CC5A4}" type="pres">
      <dgm:prSet presAssocID="{BC48AA2B-F537-474F-8E00-3B0E6578B002}" presName="imageaccent2" presStyleCnt="0"/>
      <dgm:spPr/>
    </dgm:pt>
    <dgm:pt modelId="{8E2F5066-B8D6-AA48-87A4-678479C46B01}" type="pres">
      <dgm:prSet presAssocID="{BC48AA2B-F537-474F-8E00-3B0E6578B002}" presName="accentRepeatNode" presStyleLbl="solidAlignAcc1" presStyleIdx="3" presStyleCnt="14"/>
      <dgm:spPr/>
    </dgm:pt>
    <dgm:pt modelId="{877DBDE3-EF12-5E43-8905-D307023A7EB1}" type="pres">
      <dgm:prSet presAssocID="{4DA786D1-D362-FD4A-9090-63972272E6D6}" presName="text3" presStyleCnt="0"/>
      <dgm:spPr/>
    </dgm:pt>
    <dgm:pt modelId="{A5F1AE54-AD6C-2747-9488-9F41820F9AFF}" type="pres">
      <dgm:prSet presAssocID="{4DA786D1-D362-FD4A-9090-63972272E6D6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64D757-8BE1-C643-88E4-2AE4B88595D4}" type="pres">
      <dgm:prSet presAssocID="{4DA786D1-D362-FD4A-9090-63972272E6D6}" presName="textaccent3" presStyleCnt="0"/>
      <dgm:spPr/>
    </dgm:pt>
    <dgm:pt modelId="{4985E263-4309-744C-A809-D579D4E3BECC}" type="pres">
      <dgm:prSet presAssocID="{4DA786D1-D362-FD4A-9090-63972272E6D6}" presName="accentRepeatNode" presStyleLbl="solidAlignAcc1" presStyleIdx="4" presStyleCnt="14"/>
      <dgm:spPr/>
    </dgm:pt>
    <dgm:pt modelId="{B1F08616-029B-FC4F-90C1-17FCF71BDC3B}" type="pres">
      <dgm:prSet presAssocID="{4248D852-2726-2D41-88DC-AC9ADD365C0C}" presName="image3" presStyleCnt="0"/>
      <dgm:spPr/>
    </dgm:pt>
    <dgm:pt modelId="{A6FF4195-B4BC-3548-B003-97949D480D74}" type="pres">
      <dgm:prSet presAssocID="{4248D852-2726-2D41-88DC-AC9ADD365C0C}" presName="imageRepeatNode" presStyleLbl="alignAcc1" presStyleIdx="2" presStyleCnt="7"/>
      <dgm:spPr/>
      <dgm:t>
        <a:bodyPr/>
        <a:lstStyle/>
        <a:p>
          <a:endParaRPr lang="es-MX"/>
        </a:p>
      </dgm:t>
    </dgm:pt>
    <dgm:pt modelId="{308F44DE-473E-F148-81E0-EC0B5176BD8D}" type="pres">
      <dgm:prSet presAssocID="{4248D852-2726-2D41-88DC-AC9ADD365C0C}" presName="imageaccent3" presStyleCnt="0"/>
      <dgm:spPr/>
    </dgm:pt>
    <dgm:pt modelId="{EA9E1783-7DFA-0F4D-BC66-9C804B982E32}" type="pres">
      <dgm:prSet presAssocID="{4248D852-2726-2D41-88DC-AC9ADD365C0C}" presName="accentRepeatNode" presStyleLbl="solidAlignAcc1" presStyleIdx="5" presStyleCnt="14"/>
      <dgm:spPr/>
    </dgm:pt>
    <dgm:pt modelId="{4E8056F6-5F7C-FD4E-BCE5-1C17C797D0ED}" type="pres">
      <dgm:prSet presAssocID="{75074F61-E25E-7342-B2C1-8FB1AEB8747C}" presName="text4" presStyleCnt="0"/>
      <dgm:spPr/>
    </dgm:pt>
    <dgm:pt modelId="{6C098AAA-D12D-EB4A-BDE4-4A28FE859793}" type="pres">
      <dgm:prSet presAssocID="{75074F61-E25E-7342-B2C1-8FB1AEB8747C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75D4AD-C0E9-9847-AACC-C2268EE24C7F}" type="pres">
      <dgm:prSet presAssocID="{75074F61-E25E-7342-B2C1-8FB1AEB8747C}" presName="textaccent4" presStyleCnt="0"/>
      <dgm:spPr/>
    </dgm:pt>
    <dgm:pt modelId="{003AD10A-59E7-EB4D-B9BB-01A2BE884251}" type="pres">
      <dgm:prSet presAssocID="{75074F61-E25E-7342-B2C1-8FB1AEB8747C}" presName="accentRepeatNode" presStyleLbl="solidAlignAcc1" presStyleIdx="6" presStyleCnt="14"/>
      <dgm:spPr/>
    </dgm:pt>
    <dgm:pt modelId="{D42DFC8B-ECED-ED48-8618-1301A493ED91}" type="pres">
      <dgm:prSet presAssocID="{F83D89CD-6877-2944-8E69-5FB56A81B0C7}" presName="image4" presStyleCnt="0"/>
      <dgm:spPr/>
    </dgm:pt>
    <dgm:pt modelId="{E9D1D9E0-FA87-2F42-9473-7A26349F684F}" type="pres">
      <dgm:prSet presAssocID="{F83D89CD-6877-2944-8E69-5FB56A81B0C7}" presName="imageRepeatNode" presStyleLbl="alignAcc1" presStyleIdx="3" presStyleCnt="7"/>
      <dgm:spPr/>
      <dgm:t>
        <a:bodyPr/>
        <a:lstStyle/>
        <a:p>
          <a:endParaRPr lang="es-MX"/>
        </a:p>
      </dgm:t>
    </dgm:pt>
    <dgm:pt modelId="{8FC256A1-D1DE-E64B-B562-E4C123A36004}" type="pres">
      <dgm:prSet presAssocID="{F83D89CD-6877-2944-8E69-5FB56A81B0C7}" presName="imageaccent4" presStyleCnt="0"/>
      <dgm:spPr/>
    </dgm:pt>
    <dgm:pt modelId="{31136105-4993-874F-BD55-212D70991A8E}" type="pres">
      <dgm:prSet presAssocID="{F83D89CD-6877-2944-8E69-5FB56A81B0C7}" presName="accentRepeatNode" presStyleLbl="solidAlignAcc1" presStyleIdx="7" presStyleCnt="14"/>
      <dgm:spPr/>
    </dgm:pt>
    <dgm:pt modelId="{441C82B5-8C0A-3645-8DA1-5C261E508369}" type="pres">
      <dgm:prSet presAssocID="{C551031D-5DD0-8A41-8CD2-668BE7425D3B}" presName="text5" presStyleCnt="0"/>
      <dgm:spPr/>
    </dgm:pt>
    <dgm:pt modelId="{3CECAD6C-5532-8F4B-B5BF-79A7E21CA994}" type="pres">
      <dgm:prSet presAssocID="{C551031D-5DD0-8A41-8CD2-668BE7425D3B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887212-BC7F-0D42-A4C4-AA598CC853C5}" type="pres">
      <dgm:prSet presAssocID="{C551031D-5DD0-8A41-8CD2-668BE7425D3B}" presName="textaccent5" presStyleCnt="0"/>
      <dgm:spPr/>
    </dgm:pt>
    <dgm:pt modelId="{C5C6EC20-7E09-AC41-A472-365A0CC4E6E3}" type="pres">
      <dgm:prSet presAssocID="{C551031D-5DD0-8A41-8CD2-668BE7425D3B}" presName="accentRepeatNode" presStyleLbl="solidAlignAcc1" presStyleIdx="8" presStyleCnt="14"/>
      <dgm:spPr/>
    </dgm:pt>
    <dgm:pt modelId="{C864FA8D-8901-B744-87F9-698949FAFD02}" type="pres">
      <dgm:prSet presAssocID="{A016C298-A08B-E64A-98AE-53E536A9A962}" presName="image5" presStyleCnt="0"/>
      <dgm:spPr/>
    </dgm:pt>
    <dgm:pt modelId="{E8A21B3E-F3F8-8248-A7B9-994F203E8E88}" type="pres">
      <dgm:prSet presAssocID="{A016C298-A08B-E64A-98AE-53E536A9A962}" presName="imageRepeatNode" presStyleLbl="alignAcc1" presStyleIdx="4" presStyleCnt="7"/>
      <dgm:spPr/>
      <dgm:t>
        <a:bodyPr/>
        <a:lstStyle/>
        <a:p>
          <a:endParaRPr lang="es-MX"/>
        </a:p>
      </dgm:t>
    </dgm:pt>
    <dgm:pt modelId="{0E4B6FF3-89E3-D34F-B1A9-E96B46308E0C}" type="pres">
      <dgm:prSet presAssocID="{A016C298-A08B-E64A-98AE-53E536A9A962}" presName="imageaccent5" presStyleCnt="0"/>
      <dgm:spPr/>
    </dgm:pt>
    <dgm:pt modelId="{B1FFD527-10A6-BC41-BCB4-017CC5F6A1AF}" type="pres">
      <dgm:prSet presAssocID="{A016C298-A08B-E64A-98AE-53E536A9A962}" presName="accentRepeatNode" presStyleLbl="solidAlignAcc1" presStyleIdx="9" presStyleCnt="14"/>
      <dgm:spPr/>
    </dgm:pt>
    <dgm:pt modelId="{B11186E9-E857-C246-84CE-6E5559871D22}" type="pres">
      <dgm:prSet presAssocID="{23C5276C-C300-6D4C-AB7B-67FFF8F8D8BF}" presName="text6" presStyleCnt="0"/>
      <dgm:spPr/>
    </dgm:pt>
    <dgm:pt modelId="{09EFE5FC-7342-F649-AFB8-696A66120BB1}" type="pres">
      <dgm:prSet presAssocID="{23C5276C-C300-6D4C-AB7B-67FFF8F8D8BF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E56C49-CC9B-0940-8777-37BE986FEAF5}" type="pres">
      <dgm:prSet presAssocID="{23C5276C-C300-6D4C-AB7B-67FFF8F8D8BF}" presName="textaccent6" presStyleCnt="0"/>
      <dgm:spPr/>
    </dgm:pt>
    <dgm:pt modelId="{B0F06931-D180-6645-A5BC-EA9B6EA1AB27}" type="pres">
      <dgm:prSet presAssocID="{23C5276C-C300-6D4C-AB7B-67FFF8F8D8BF}" presName="accentRepeatNode" presStyleLbl="solidAlignAcc1" presStyleIdx="10" presStyleCnt="14"/>
      <dgm:spPr/>
    </dgm:pt>
    <dgm:pt modelId="{AB8F48C0-3A79-3844-A4F3-56A06A452781}" type="pres">
      <dgm:prSet presAssocID="{4C5C195C-9F12-6A43-9DEC-537470F2EAB0}" presName="image6" presStyleCnt="0"/>
      <dgm:spPr/>
    </dgm:pt>
    <dgm:pt modelId="{506799F2-4F18-CB49-B6D5-25778AE05846}" type="pres">
      <dgm:prSet presAssocID="{4C5C195C-9F12-6A43-9DEC-537470F2EAB0}" presName="imageRepeatNode" presStyleLbl="alignAcc1" presStyleIdx="5" presStyleCnt="7"/>
      <dgm:spPr/>
      <dgm:t>
        <a:bodyPr/>
        <a:lstStyle/>
        <a:p>
          <a:endParaRPr lang="es-MX"/>
        </a:p>
      </dgm:t>
    </dgm:pt>
    <dgm:pt modelId="{AC651B98-767C-8649-97CB-227C6C8AC129}" type="pres">
      <dgm:prSet presAssocID="{4C5C195C-9F12-6A43-9DEC-537470F2EAB0}" presName="imageaccent6" presStyleCnt="0"/>
      <dgm:spPr/>
    </dgm:pt>
    <dgm:pt modelId="{3B2E30AF-F84F-BF4E-96DA-EACF28C302A8}" type="pres">
      <dgm:prSet presAssocID="{4C5C195C-9F12-6A43-9DEC-537470F2EAB0}" presName="accentRepeatNode" presStyleLbl="solidAlignAcc1" presStyleIdx="11" presStyleCnt="14"/>
      <dgm:spPr/>
    </dgm:pt>
    <dgm:pt modelId="{675A2424-475E-5843-A9A4-646F525E4474}" type="pres">
      <dgm:prSet presAssocID="{ABEA4B09-4AA3-624D-82E0-CBBDF327D5A7}" presName="text7" presStyleCnt="0"/>
      <dgm:spPr/>
    </dgm:pt>
    <dgm:pt modelId="{2D3BF9DC-2910-B045-A191-316DC34FDCB6}" type="pres">
      <dgm:prSet presAssocID="{ABEA4B09-4AA3-624D-82E0-CBBDF327D5A7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760265-195A-014B-B962-B7A37E978588}" type="pres">
      <dgm:prSet presAssocID="{ABEA4B09-4AA3-624D-82E0-CBBDF327D5A7}" presName="textaccent7" presStyleCnt="0"/>
      <dgm:spPr/>
    </dgm:pt>
    <dgm:pt modelId="{DC6830E4-386F-7543-905A-6B397CAC0DA4}" type="pres">
      <dgm:prSet presAssocID="{ABEA4B09-4AA3-624D-82E0-CBBDF327D5A7}" presName="accentRepeatNode" presStyleLbl="solidAlignAcc1" presStyleIdx="12" presStyleCnt="14"/>
      <dgm:spPr/>
    </dgm:pt>
    <dgm:pt modelId="{6D3B6B4F-8031-6848-916E-4BBDA9F41375}" type="pres">
      <dgm:prSet presAssocID="{9D5536E3-13CC-6344-BF6F-5C7C4C273F76}" presName="image7" presStyleCnt="0"/>
      <dgm:spPr/>
    </dgm:pt>
    <dgm:pt modelId="{CBA62596-342B-804B-B69B-3FE05C460BE8}" type="pres">
      <dgm:prSet presAssocID="{9D5536E3-13CC-6344-BF6F-5C7C4C273F76}" presName="imageRepeatNode" presStyleLbl="alignAcc1" presStyleIdx="6" presStyleCnt="7"/>
      <dgm:spPr/>
      <dgm:t>
        <a:bodyPr/>
        <a:lstStyle/>
        <a:p>
          <a:endParaRPr lang="es-MX"/>
        </a:p>
      </dgm:t>
    </dgm:pt>
    <dgm:pt modelId="{5506C734-582C-3D45-9960-E957D1364C11}" type="pres">
      <dgm:prSet presAssocID="{9D5536E3-13CC-6344-BF6F-5C7C4C273F76}" presName="imageaccent7" presStyleCnt="0"/>
      <dgm:spPr/>
    </dgm:pt>
    <dgm:pt modelId="{FEC1D620-D2A5-E245-9C82-2C907CD6BC57}" type="pres">
      <dgm:prSet presAssocID="{9D5536E3-13CC-6344-BF6F-5C7C4C273F76}" presName="accentRepeatNode" presStyleLbl="solidAlignAcc1" presStyleIdx="13" presStyleCnt="14"/>
      <dgm:spPr/>
    </dgm:pt>
  </dgm:ptLst>
  <dgm:cxnLst>
    <dgm:cxn modelId="{7F10606E-2610-E84F-B798-6515FCF158B3}" srcId="{5699369F-9D11-0F4D-86CE-3B88168DE7A3}" destId="{080111B3-ACA8-974F-AAEA-159321BA6F70}" srcOrd="0" destOrd="0" parTransId="{B75AE9D5-12C1-A649-9C79-CB08EDD6192C}" sibTransId="{52576D88-E69F-C443-A87C-243A2B33A23B}"/>
    <dgm:cxn modelId="{8826598B-9333-AD4F-B7B3-72329D1369AC}" type="presOf" srcId="{1347BAEC-CBD5-0340-96FA-662E00B19F09}" destId="{9448B6B0-D7A7-5748-AB0B-9BF479AA3A2B}" srcOrd="0" destOrd="0" presId="urn:microsoft.com/office/officeart/2008/layout/HexagonCluster"/>
    <dgm:cxn modelId="{6B3C21ED-2735-1746-B3A2-A53D33F4A350}" srcId="{5699369F-9D11-0F4D-86CE-3B88168DE7A3}" destId="{ABEA4B09-4AA3-624D-82E0-CBBDF327D5A7}" srcOrd="6" destOrd="0" parTransId="{24F02DFC-F12A-F34D-B190-42176FB6FB32}" sibTransId="{9D5536E3-13CC-6344-BF6F-5C7C4C273F76}"/>
    <dgm:cxn modelId="{736A544D-B94A-FC44-BCEC-977049E243A3}" type="presOf" srcId="{F83D89CD-6877-2944-8E69-5FB56A81B0C7}" destId="{E9D1D9E0-FA87-2F42-9473-7A26349F684F}" srcOrd="0" destOrd="0" presId="urn:microsoft.com/office/officeart/2008/layout/HexagonCluster"/>
    <dgm:cxn modelId="{65553FC5-57DE-A54D-B203-F78E34F39DF3}" type="presOf" srcId="{52576D88-E69F-C443-A87C-243A2B33A23B}" destId="{DBFE4795-934B-BB40-A735-1CA7D2D8E95A}" srcOrd="0" destOrd="0" presId="urn:microsoft.com/office/officeart/2008/layout/HexagonCluster"/>
    <dgm:cxn modelId="{0BB1C0F8-BA58-6948-8F00-88ADA30827AE}" type="presOf" srcId="{4C5C195C-9F12-6A43-9DEC-537470F2EAB0}" destId="{506799F2-4F18-CB49-B6D5-25778AE05846}" srcOrd="0" destOrd="0" presId="urn:microsoft.com/office/officeart/2008/layout/HexagonCluster"/>
    <dgm:cxn modelId="{EF0CAA97-2835-D341-854A-93BF44C18177}" srcId="{5699369F-9D11-0F4D-86CE-3B88168DE7A3}" destId="{75074F61-E25E-7342-B2C1-8FB1AEB8747C}" srcOrd="3" destOrd="0" parTransId="{9C88D922-3248-4A49-953A-C2C0816FDB07}" sibTransId="{F83D89CD-6877-2944-8E69-5FB56A81B0C7}"/>
    <dgm:cxn modelId="{215F9A63-93A4-5544-8284-CEAC551E8BA3}" type="presOf" srcId="{9D5536E3-13CC-6344-BF6F-5C7C4C273F76}" destId="{CBA62596-342B-804B-B69B-3FE05C460BE8}" srcOrd="0" destOrd="0" presId="urn:microsoft.com/office/officeart/2008/layout/HexagonCluster"/>
    <dgm:cxn modelId="{E280BFF8-78A5-7A44-84CC-FCF0278D4C0B}" type="presOf" srcId="{5699369F-9D11-0F4D-86CE-3B88168DE7A3}" destId="{0546BF99-1036-1841-A85C-F7F18A9AD245}" srcOrd="0" destOrd="0" presId="urn:microsoft.com/office/officeart/2008/layout/HexagonCluster"/>
    <dgm:cxn modelId="{BEB9C2FE-DA2F-C24E-965C-1F1AE84EBA17}" type="presOf" srcId="{4DA786D1-D362-FD4A-9090-63972272E6D6}" destId="{A5F1AE54-AD6C-2747-9488-9F41820F9AFF}" srcOrd="0" destOrd="0" presId="urn:microsoft.com/office/officeart/2008/layout/HexagonCluster"/>
    <dgm:cxn modelId="{2D8B0FF8-A697-6D4D-B827-8F400D5E98A2}" type="presOf" srcId="{ABEA4B09-4AA3-624D-82E0-CBBDF327D5A7}" destId="{2D3BF9DC-2910-B045-A191-316DC34FDCB6}" srcOrd="0" destOrd="0" presId="urn:microsoft.com/office/officeart/2008/layout/HexagonCluster"/>
    <dgm:cxn modelId="{5AEB955C-6321-9F4F-A87B-4B5C9F5369EE}" type="presOf" srcId="{4248D852-2726-2D41-88DC-AC9ADD365C0C}" destId="{A6FF4195-B4BC-3548-B003-97949D480D74}" srcOrd="0" destOrd="0" presId="urn:microsoft.com/office/officeart/2008/layout/HexagonCluster"/>
    <dgm:cxn modelId="{AF1BD6BC-E8C5-5E47-907C-CE3FB087E4A6}" srcId="{5699369F-9D11-0F4D-86CE-3B88168DE7A3}" destId="{1347BAEC-CBD5-0340-96FA-662E00B19F09}" srcOrd="1" destOrd="0" parTransId="{03F33CC4-ADBA-B54E-B37D-433F7C0FAC1B}" sibTransId="{BC48AA2B-F537-474F-8E00-3B0E6578B002}"/>
    <dgm:cxn modelId="{0EA940B5-CB3D-164E-836D-8BF080F09280}" type="presOf" srcId="{C551031D-5DD0-8A41-8CD2-668BE7425D3B}" destId="{3CECAD6C-5532-8F4B-B5BF-79A7E21CA994}" srcOrd="0" destOrd="0" presId="urn:microsoft.com/office/officeart/2008/layout/HexagonCluster"/>
    <dgm:cxn modelId="{086BDC48-B2C5-3F42-A0DE-F84126CF8895}" type="presOf" srcId="{A016C298-A08B-E64A-98AE-53E536A9A962}" destId="{E8A21B3E-F3F8-8248-A7B9-994F203E8E88}" srcOrd="0" destOrd="0" presId="urn:microsoft.com/office/officeart/2008/layout/HexagonCluster"/>
    <dgm:cxn modelId="{68F644D2-39B9-EA45-A062-3266389FBB90}" type="presOf" srcId="{23C5276C-C300-6D4C-AB7B-67FFF8F8D8BF}" destId="{09EFE5FC-7342-F649-AFB8-696A66120BB1}" srcOrd="0" destOrd="0" presId="urn:microsoft.com/office/officeart/2008/layout/HexagonCluster"/>
    <dgm:cxn modelId="{CB334174-AD6F-B142-B5A8-954D8D6AE567}" type="presOf" srcId="{080111B3-ACA8-974F-AAEA-159321BA6F70}" destId="{DB77AF80-8AB2-9D4C-8745-DFC39AE790F5}" srcOrd="0" destOrd="0" presId="urn:microsoft.com/office/officeart/2008/layout/HexagonCluster"/>
    <dgm:cxn modelId="{0C84F4AE-0DF5-344B-9434-820B46C23762}" srcId="{5699369F-9D11-0F4D-86CE-3B88168DE7A3}" destId="{C551031D-5DD0-8A41-8CD2-668BE7425D3B}" srcOrd="4" destOrd="0" parTransId="{5B9068A1-66B8-C341-A6C3-35F43137CE23}" sibTransId="{A016C298-A08B-E64A-98AE-53E536A9A962}"/>
    <dgm:cxn modelId="{C8D7814B-3792-014E-97CE-D3FBCCDE5D8A}" srcId="{5699369F-9D11-0F4D-86CE-3B88168DE7A3}" destId="{23C5276C-C300-6D4C-AB7B-67FFF8F8D8BF}" srcOrd="5" destOrd="0" parTransId="{A32D4701-1E38-084D-BDA5-A53C118163F2}" sibTransId="{4C5C195C-9F12-6A43-9DEC-537470F2EAB0}"/>
    <dgm:cxn modelId="{41F661D7-7949-4743-BE0E-6DB9DE928077}" srcId="{5699369F-9D11-0F4D-86CE-3B88168DE7A3}" destId="{4DA786D1-D362-FD4A-9090-63972272E6D6}" srcOrd="2" destOrd="0" parTransId="{15A1F33A-38F7-2248-BB41-4FCCFCFBCCA8}" sibTransId="{4248D852-2726-2D41-88DC-AC9ADD365C0C}"/>
    <dgm:cxn modelId="{FBFECF41-DBE0-1340-83AC-2A2E08FB12F2}" type="presOf" srcId="{75074F61-E25E-7342-B2C1-8FB1AEB8747C}" destId="{6C098AAA-D12D-EB4A-BDE4-4A28FE859793}" srcOrd="0" destOrd="0" presId="urn:microsoft.com/office/officeart/2008/layout/HexagonCluster"/>
    <dgm:cxn modelId="{024537DD-B5B6-B54B-B0F2-586B33CF1210}" type="presOf" srcId="{BC48AA2B-F537-474F-8E00-3B0E6578B002}" destId="{24359507-A5CD-AB4C-9A3F-305C55842DBC}" srcOrd="0" destOrd="0" presId="urn:microsoft.com/office/officeart/2008/layout/HexagonCluster"/>
    <dgm:cxn modelId="{DBD2895F-1BF0-DC48-9104-31C8B2D4679A}" type="presParOf" srcId="{0546BF99-1036-1841-A85C-F7F18A9AD245}" destId="{0760C872-8C67-C24D-AF6E-93DA4A5B73B2}" srcOrd="0" destOrd="0" presId="urn:microsoft.com/office/officeart/2008/layout/HexagonCluster"/>
    <dgm:cxn modelId="{3C8AEA32-29F4-9647-B8C2-2E80EAFE09EB}" type="presParOf" srcId="{0760C872-8C67-C24D-AF6E-93DA4A5B73B2}" destId="{DB77AF80-8AB2-9D4C-8745-DFC39AE790F5}" srcOrd="0" destOrd="0" presId="urn:microsoft.com/office/officeart/2008/layout/HexagonCluster"/>
    <dgm:cxn modelId="{F24DFC30-0C4A-7F4D-9DA4-DE78761C154F}" type="presParOf" srcId="{0546BF99-1036-1841-A85C-F7F18A9AD245}" destId="{7F6A562E-9909-E243-A270-D44CA5D6A440}" srcOrd="1" destOrd="0" presId="urn:microsoft.com/office/officeart/2008/layout/HexagonCluster"/>
    <dgm:cxn modelId="{293CD84E-D4C5-194E-9787-574FC8DBCFE6}" type="presParOf" srcId="{7F6A562E-9909-E243-A270-D44CA5D6A440}" destId="{393E672C-3CCA-D845-BF8D-39A459ED6CEC}" srcOrd="0" destOrd="0" presId="urn:microsoft.com/office/officeart/2008/layout/HexagonCluster"/>
    <dgm:cxn modelId="{763715C1-A93D-E644-BEED-2CFDCD232F22}" type="presParOf" srcId="{0546BF99-1036-1841-A85C-F7F18A9AD245}" destId="{A0A53EF1-3E14-C648-BAC5-A4370EC9E785}" srcOrd="2" destOrd="0" presId="urn:microsoft.com/office/officeart/2008/layout/HexagonCluster"/>
    <dgm:cxn modelId="{6C4A8436-4326-554B-A590-96D3CDE399F0}" type="presParOf" srcId="{A0A53EF1-3E14-C648-BAC5-A4370EC9E785}" destId="{DBFE4795-934B-BB40-A735-1CA7D2D8E95A}" srcOrd="0" destOrd="0" presId="urn:microsoft.com/office/officeart/2008/layout/HexagonCluster"/>
    <dgm:cxn modelId="{EAFED230-9047-9C45-860D-C2D5782F0CCA}" type="presParOf" srcId="{0546BF99-1036-1841-A85C-F7F18A9AD245}" destId="{2D301524-41B7-3B4E-98B9-8B28FEBE2049}" srcOrd="3" destOrd="0" presId="urn:microsoft.com/office/officeart/2008/layout/HexagonCluster"/>
    <dgm:cxn modelId="{6F3E191B-2FF9-6F49-8FB8-F237F8A93F27}" type="presParOf" srcId="{2D301524-41B7-3B4E-98B9-8B28FEBE2049}" destId="{E7F3AA61-EDF1-4B49-87A1-7F3354E2F6F2}" srcOrd="0" destOrd="0" presId="urn:microsoft.com/office/officeart/2008/layout/HexagonCluster"/>
    <dgm:cxn modelId="{F78A4F1B-6E2D-9147-A16F-0D9019273BE1}" type="presParOf" srcId="{0546BF99-1036-1841-A85C-F7F18A9AD245}" destId="{9DBFD34D-941D-EF46-8D9F-A3EB103882A4}" srcOrd="4" destOrd="0" presId="urn:microsoft.com/office/officeart/2008/layout/HexagonCluster"/>
    <dgm:cxn modelId="{521600AC-7C79-1142-9FD2-3D2573AECFB6}" type="presParOf" srcId="{9DBFD34D-941D-EF46-8D9F-A3EB103882A4}" destId="{9448B6B0-D7A7-5748-AB0B-9BF479AA3A2B}" srcOrd="0" destOrd="0" presId="urn:microsoft.com/office/officeart/2008/layout/HexagonCluster"/>
    <dgm:cxn modelId="{9E0B73BA-96FD-9143-9D68-06BE692EBB12}" type="presParOf" srcId="{0546BF99-1036-1841-A85C-F7F18A9AD245}" destId="{07D679B0-DD73-BA45-AA17-51D4408AB89A}" srcOrd="5" destOrd="0" presId="urn:microsoft.com/office/officeart/2008/layout/HexagonCluster"/>
    <dgm:cxn modelId="{A026C363-3FD4-F341-90E1-51FCA07CC9E5}" type="presParOf" srcId="{07D679B0-DD73-BA45-AA17-51D4408AB89A}" destId="{E58806D3-FE9F-794E-9729-A29A866E335E}" srcOrd="0" destOrd="0" presId="urn:microsoft.com/office/officeart/2008/layout/HexagonCluster"/>
    <dgm:cxn modelId="{DB454CD2-4E4F-5B47-9A51-6C80474A5109}" type="presParOf" srcId="{0546BF99-1036-1841-A85C-F7F18A9AD245}" destId="{589D7165-8579-CE4A-9DC6-3B499E40DF02}" srcOrd="6" destOrd="0" presId="urn:microsoft.com/office/officeart/2008/layout/HexagonCluster"/>
    <dgm:cxn modelId="{5258214D-21C6-6B47-ADCC-1F1AA5EB2BB7}" type="presParOf" srcId="{589D7165-8579-CE4A-9DC6-3B499E40DF02}" destId="{24359507-A5CD-AB4C-9A3F-305C55842DBC}" srcOrd="0" destOrd="0" presId="urn:microsoft.com/office/officeart/2008/layout/HexagonCluster"/>
    <dgm:cxn modelId="{FD6EDFB6-D2A8-D348-906B-93CEF1BC474D}" type="presParOf" srcId="{0546BF99-1036-1841-A85C-F7F18A9AD245}" destId="{0C15B33A-F6CD-F846-83BA-E97BA82CC5A4}" srcOrd="7" destOrd="0" presId="urn:microsoft.com/office/officeart/2008/layout/HexagonCluster"/>
    <dgm:cxn modelId="{F17FEA78-86F8-A041-A106-238A83E6A66E}" type="presParOf" srcId="{0C15B33A-F6CD-F846-83BA-E97BA82CC5A4}" destId="{8E2F5066-B8D6-AA48-87A4-678479C46B01}" srcOrd="0" destOrd="0" presId="urn:microsoft.com/office/officeart/2008/layout/HexagonCluster"/>
    <dgm:cxn modelId="{5A3BB325-6446-A146-907C-5026CDB4F814}" type="presParOf" srcId="{0546BF99-1036-1841-A85C-F7F18A9AD245}" destId="{877DBDE3-EF12-5E43-8905-D307023A7EB1}" srcOrd="8" destOrd="0" presId="urn:microsoft.com/office/officeart/2008/layout/HexagonCluster"/>
    <dgm:cxn modelId="{46D4B669-A9EA-D943-8D72-5BFAB48BFD75}" type="presParOf" srcId="{877DBDE3-EF12-5E43-8905-D307023A7EB1}" destId="{A5F1AE54-AD6C-2747-9488-9F41820F9AFF}" srcOrd="0" destOrd="0" presId="urn:microsoft.com/office/officeart/2008/layout/HexagonCluster"/>
    <dgm:cxn modelId="{703368D9-35C5-D24D-8FD3-6699BABF3885}" type="presParOf" srcId="{0546BF99-1036-1841-A85C-F7F18A9AD245}" destId="{D764D757-8BE1-C643-88E4-2AE4B88595D4}" srcOrd="9" destOrd="0" presId="urn:microsoft.com/office/officeart/2008/layout/HexagonCluster"/>
    <dgm:cxn modelId="{DFF672D8-596B-8C43-9031-5F601B150326}" type="presParOf" srcId="{D764D757-8BE1-C643-88E4-2AE4B88595D4}" destId="{4985E263-4309-744C-A809-D579D4E3BECC}" srcOrd="0" destOrd="0" presId="urn:microsoft.com/office/officeart/2008/layout/HexagonCluster"/>
    <dgm:cxn modelId="{C003C780-37D8-0643-911C-078F418C6A42}" type="presParOf" srcId="{0546BF99-1036-1841-A85C-F7F18A9AD245}" destId="{B1F08616-029B-FC4F-90C1-17FCF71BDC3B}" srcOrd="10" destOrd="0" presId="urn:microsoft.com/office/officeart/2008/layout/HexagonCluster"/>
    <dgm:cxn modelId="{A891E6AA-937E-8540-A293-09D0041E7B79}" type="presParOf" srcId="{B1F08616-029B-FC4F-90C1-17FCF71BDC3B}" destId="{A6FF4195-B4BC-3548-B003-97949D480D74}" srcOrd="0" destOrd="0" presId="urn:microsoft.com/office/officeart/2008/layout/HexagonCluster"/>
    <dgm:cxn modelId="{00D6FAD3-64C3-4C4A-8EB0-9ABB9B6A17EC}" type="presParOf" srcId="{0546BF99-1036-1841-A85C-F7F18A9AD245}" destId="{308F44DE-473E-F148-81E0-EC0B5176BD8D}" srcOrd="11" destOrd="0" presId="urn:microsoft.com/office/officeart/2008/layout/HexagonCluster"/>
    <dgm:cxn modelId="{B6AE6525-995F-054E-85F8-85CFF4218F5B}" type="presParOf" srcId="{308F44DE-473E-F148-81E0-EC0B5176BD8D}" destId="{EA9E1783-7DFA-0F4D-BC66-9C804B982E32}" srcOrd="0" destOrd="0" presId="urn:microsoft.com/office/officeart/2008/layout/HexagonCluster"/>
    <dgm:cxn modelId="{64FAAA70-2E46-D24B-80ED-6AB164CA3B61}" type="presParOf" srcId="{0546BF99-1036-1841-A85C-F7F18A9AD245}" destId="{4E8056F6-5F7C-FD4E-BCE5-1C17C797D0ED}" srcOrd="12" destOrd="0" presId="urn:microsoft.com/office/officeart/2008/layout/HexagonCluster"/>
    <dgm:cxn modelId="{FA4D9240-CEB1-7446-81D1-087A417B6C73}" type="presParOf" srcId="{4E8056F6-5F7C-FD4E-BCE5-1C17C797D0ED}" destId="{6C098AAA-D12D-EB4A-BDE4-4A28FE859793}" srcOrd="0" destOrd="0" presId="urn:microsoft.com/office/officeart/2008/layout/HexagonCluster"/>
    <dgm:cxn modelId="{DC0B89C0-15AA-9241-915C-944EA1F98280}" type="presParOf" srcId="{0546BF99-1036-1841-A85C-F7F18A9AD245}" destId="{6575D4AD-C0E9-9847-AACC-C2268EE24C7F}" srcOrd="13" destOrd="0" presId="urn:microsoft.com/office/officeart/2008/layout/HexagonCluster"/>
    <dgm:cxn modelId="{7E2E636C-C9F1-CD44-BE26-6EE4FFE38E7F}" type="presParOf" srcId="{6575D4AD-C0E9-9847-AACC-C2268EE24C7F}" destId="{003AD10A-59E7-EB4D-B9BB-01A2BE884251}" srcOrd="0" destOrd="0" presId="urn:microsoft.com/office/officeart/2008/layout/HexagonCluster"/>
    <dgm:cxn modelId="{364B3C27-6D43-AF48-A245-A08B038B3EBE}" type="presParOf" srcId="{0546BF99-1036-1841-A85C-F7F18A9AD245}" destId="{D42DFC8B-ECED-ED48-8618-1301A493ED91}" srcOrd="14" destOrd="0" presId="urn:microsoft.com/office/officeart/2008/layout/HexagonCluster"/>
    <dgm:cxn modelId="{1DA7D016-DC39-DA42-88D4-B3C4B420B8B2}" type="presParOf" srcId="{D42DFC8B-ECED-ED48-8618-1301A493ED91}" destId="{E9D1D9E0-FA87-2F42-9473-7A26349F684F}" srcOrd="0" destOrd="0" presId="urn:microsoft.com/office/officeart/2008/layout/HexagonCluster"/>
    <dgm:cxn modelId="{5975A5C7-6D81-7642-9887-A19B2C74960F}" type="presParOf" srcId="{0546BF99-1036-1841-A85C-F7F18A9AD245}" destId="{8FC256A1-D1DE-E64B-B562-E4C123A36004}" srcOrd="15" destOrd="0" presId="urn:microsoft.com/office/officeart/2008/layout/HexagonCluster"/>
    <dgm:cxn modelId="{0D1F2E8E-1B77-234A-9F73-640AB92A07B0}" type="presParOf" srcId="{8FC256A1-D1DE-E64B-B562-E4C123A36004}" destId="{31136105-4993-874F-BD55-212D70991A8E}" srcOrd="0" destOrd="0" presId="urn:microsoft.com/office/officeart/2008/layout/HexagonCluster"/>
    <dgm:cxn modelId="{BBF54945-D763-4A4F-B239-5EF10B450DE8}" type="presParOf" srcId="{0546BF99-1036-1841-A85C-F7F18A9AD245}" destId="{441C82B5-8C0A-3645-8DA1-5C261E508369}" srcOrd="16" destOrd="0" presId="urn:microsoft.com/office/officeart/2008/layout/HexagonCluster"/>
    <dgm:cxn modelId="{58E50107-4071-AC4B-B83A-C92CA5871998}" type="presParOf" srcId="{441C82B5-8C0A-3645-8DA1-5C261E508369}" destId="{3CECAD6C-5532-8F4B-B5BF-79A7E21CA994}" srcOrd="0" destOrd="0" presId="urn:microsoft.com/office/officeart/2008/layout/HexagonCluster"/>
    <dgm:cxn modelId="{75B8AE67-4E55-F847-A6A1-D871FB7B1A03}" type="presParOf" srcId="{0546BF99-1036-1841-A85C-F7F18A9AD245}" destId="{59887212-BC7F-0D42-A4C4-AA598CC853C5}" srcOrd="17" destOrd="0" presId="urn:microsoft.com/office/officeart/2008/layout/HexagonCluster"/>
    <dgm:cxn modelId="{99DD358F-8E86-9F4B-8EB6-4E9E92F0DCC5}" type="presParOf" srcId="{59887212-BC7F-0D42-A4C4-AA598CC853C5}" destId="{C5C6EC20-7E09-AC41-A472-365A0CC4E6E3}" srcOrd="0" destOrd="0" presId="urn:microsoft.com/office/officeart/2008/layout/HexagonCluster"/>
    <dgm:cxn modelId="{737F4881-D48C-824A-A782-CF4EB7C7AB25}" type="presParOf" srcId="{0546BF99-1036-1841-A85C-F7F18A9AD245}" destId="{C864FA8D-8901-B744-87F9-698949FAFD02}" srcOrd="18" destOrd="0" presId="urn:microsoft.com/office/officeart/2008/layout/HexagonCluster"/>
    <dgm:cxn modelId="{2763C701-C75F-0B4F-BAA8-0FBA75564239}" type="presParOf" srcId="{C864FA8D-8901-B744-87F9-698949FAFD02}" destId="{E8A21B3E-F3F8-8248-A7B9-994F203E8E88}" srcOrd="0" destOrd="0" presId="urn:microsoft.com/office/officeart/2008/layout/HexagonCluster"/>
    <dgm:cxn modelId="{05516537-C872-D84E-97BA-FB637608E7DD}" type="presParOf" srcId="{0546BF99-1036-1841-A85C-F7F18A9AD245}" destId="{0E4B6FF3-89E3-D34F-B1A9-E96B46308E0C}" srcOrd="19" destOrd="0" presId="urn:microsoft.com/office/officeart/2008/layout/HexagonCluster"/>
    <dgm:cxn modelId="{8626BB70-306E-014C-AB1D-D04839899AB0}" type="presParOf" srcId="{0E4B6FF3-89E3-D34F-B1A9-E96B46308E0C}" destId="{B1FFD527-10A6-BC41-BCB4-017CC5F6A1AF}" srcOrd="0" destOrd="0" presId="urn:microsoft.com/office/officeart/2008/layout/HexagonCluster"/>
    <dgm:cxn modelId="{26AEC7E8-6075-7B4F-A693-84D980BDC674}" type="presParOf" srcId="{0546BF99-1036-1841-A85C-F7F18A9AD245}" destId="{B11186E9-E857-C246-84CE-6E5559871D22}" srcOrd="20" destOrd="0" presId="urn:microsoft.com/office/officeart/2008/layout/HexagonCluster"/>
    <dgm:cxn modelId="{A266DB42-4EA5-DF4C-89DD-99E250BF6C22}" type="presParOf" srcId="{B11186E9-E857-C246-84CE-6E5559871D22}" destId="{09EFE5FC-7342-F649-AFB8-696A66120BB1}" srcOrd="0" destOrd="0" presId="urn:microsoft.com/office/officeart/2008/layout/HexagonCluster"/>
    <dgm:cxn modelId="{C8FC3F7A-6483-9745-BDB5-630105A45524}" type="presParOf" srcId="{0546BF99-1036-1841-A85C-F7F18A9AD245}" destId="{4DE56C49-CC9B-0940-8777-37BE986FEAF5}" srcOrd="21" destOrd="0" presId="urn:microsoft.com/office/officeart/2008/layout/HexagonCluster"/>
    <dgm:cxn modelId="{2BF90F61-BAD9-7E44-91C6-2CFB8F811100}" type="presParOf" srcId="{4DE56C49-CC9B-0940-8777-37BE986FEAF5}" destId="{B0F06931-D180-6645-A5BC-EA9B6EA1AB27}" srcOrd="0" destOrd="0" presId="urn:microsoft.com/office/officeart/2008/layout/HexagonCluster"/>
    <dgm:cxn modelId="{EEF1BCCF-8335-954D-B089-257B5BA24FCC}" type="presParOf" srcId="{0546BF99-1036-1841-A85C-F7F18A9AD245}" destId="{AB8F48C0-3A79-3844-A4F3-56A06A452781}" srcOrd="22" destOrd="0" presId="urn:microsoft.com/office/officeart/2008/layout/HexagonCluster"/>
    <dgm:cxn modelId="{2F3FE88D-3F72-F24B-B8A8-98FE0DC65FAB}" type="presParOf" srcId="{AB8F48C0-3A79-3844-A4F3-56A06A452781}" destId="{506799F2-4F18-CB49-B6D5-25778AE05846}" srcOrd="0" destOrd="0" presId="urn:microsoft.com/office/officeart/2008/layout/HexagonCluster"/>
    <dgm:cxn modelId="{50C635B9-5514-FB48-ABCD-98C0DF50270C}" type="presParOf" srcId="{0546BF99-1036-1841-A85C-F7F18A9AD245}" destId="{AC651B98-767C-8649-97CB-227C6C8AC129}" srcOrd="23" destOrd="0" presId="urn:microsoft.com/office/officeart/2008/layout/HexagonCluster"/>
    <dgm:cxn modelId="{FA4FBA98-4642-134C-B43F-66D026E706BA}" type="presParOf" srcId="{AC651B98-767C-8649-97CB-227C6C8AC129}" destId="{3B2E30AF-F84F-BF4E-96DA-EACF28C302A8}" srcOrd="0" destOrd="0" presId="urn:microsoft.com/office/officeart/2008/layout/HexagonCluster"/>
    <dgm:cxn modelId="{8168F8AA-ACA2-7143-A7A7-20A2DF8489C9}" type="presParOf" srcId="{0546BF99-1036-1841-A85C-F7F18A9AD245}" destId="{675A2424-475E-5843-A9A4-646F525E4474}" srcOrd="24" destOrd="0" presId="urn:microsoft.com/office/officeart/2008/layout/HexagonCluster"/>
    <dgm:cxn modelId="{9E0BC045-BED4-824D-83DC-9DC1C6BBAC4C}" type="presParOf" srcId="{675A2424-475E-5843-A9A4-646F525E4474}" destId="{2D3BF9DC-2910-B045-A191-316DC34FDCB6}" srcOrd="0" destOrd="0" presId="urn:microsoft.com/office/officeart/2008/layout/HexagonCluster"/>
    <dgm:cxn modelId="{901F257F-EC46-AE40-B08F-EFE52E40FE19}" type="presParOf" srcId="{0546BF99-1036-1841-A85C-F7F18A9AD245}" destId="{3F760265-195A-014B-B962-B7A37E978588}" srcOrd="25" destOrd="0" presId="urn:microsoft.com/office/officeart/2008/layout/HexagonCluster"/>
    <dgm:cxn modelId="{1C9CD2E0-770F-354F-B6DA-9EC01ECCCF91}" type="presParOf" srcId="{3F760265-195A-014B-B962-B7A37E978588}" destId="{DC6830E4-386F-7543-905A-6B397CAC0DA4}" srcOrd="0" destOrd="0" presId="urn:microsoft.com/office/officeart/2008/layout/HexagonCluster"/>
    <dgm:cxn modelId="{601C30B5-18C5-2848-A74E-D55E16B08345}" type="presParOf" srcId="{0546BF99-1036-1841-A85C-F7F18A9AD245}" destId="{6D3B6B4F-8031-6848-916E-4BBDA9F41375}" srcOrd="26" destOrd="0" presId="urn:microsoft.com/office/officeart/2008/layout/HexagonCluster"/>
    <dgm:cxn modelId="{0F008B67-3F46-3048-A101-DBC8962E5BB0}" type="presParOf" srcId="{6D3B6B4F-8031-6848-916E-4BBDA9F41375}" destId="{CBA62596-342B-804B-B69B-3FE05C460BE8}" srcOrd="0" destOrd="0" presId="urn:microsoft.com/office/officeart/2008/layout/HexagonCluster"/>
    <dgm:cxn modelId="{6CCC0945-F79C-CD4C-AAE3-C0BF0AADBA50}" type="presParOf" srcId="{0546BF99-1036-1841-A85C-F7F18A9AD245}" destId="{5506C734-582C-3D45-9960-E957D1364C11}" srcOrd="27" destOrd="0" presId="urn:microsoft.com/office/officeart/2008/layout/HexagonCluster"/>
    <dgm:cxn modelId="{63BED1E9-D5AA-9F42-90C4-925C9D3E2465}" type="presParOf" srcId="{5506C734-582C-3D45-9960-E957D1364C11}" destId="{FEC1D620-D2A5-E245-9C82-2C907CD6BC5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CB53A-EC2F-B24B-B917-C030C715C69D}">
      <dsp:nvSpPr>
        <dsp:cNvPr id="0" name=""/>
        <dsp:cNvSpPr/>
      </dsp:nvSpPr>
      <dsp:spPr>
        <a:xfrm>
          <a:off x="3205805" y="1618"/>
          <a:ext cx="1704837" cy="10909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Indagar / cuestionar</a:t>
          </a:r>
          <a:endParaRPr lang="es-ES" sz="1600" kern="1200" dirty="0"/>
        </a:p>
      </dsp:txBody>
      <dsp:txXfrm>
        <a:off x="3455473" y="161389"/>
        <a:ext cx="1205501" cy="771442"/>
      </dsp:txXfrm>
    </dsp:sp>
    <dsp:sp modelId="{2719D868-2831-414D-81B5-350CA4C89855}">
      <dsp:nvSpPr>
        <dsp:cNvPr id="0" name=""/>
        <dsp:cNvSpPr/>
      </dsp:nvSpPr>
      <dsp:spPr>
        <a:xfrm rot="448398">
          <a:off x="5116210" y="537690"/>
          <a:ext cx="547310" cy="368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5116679" y="604147"/>
        <a:ext cx="436848" cy="220925"/>
      </dsp:txXfrm>
    </dsp:sp>
    <dsp:sp modelId="{E9707A55-686B-E94D-99D3-9FA6E33F9CE0}">
      <dsp:nvSpPr>
        <dsp:cNvPr id="0" name=""/>
        <dsp:cNvSpPr/>
      </dsp:nvSpPr>
      <dsp:spPr>
        <a:xfrm>
          <a:off x="5906503" y="338852"/>
          <a:ext cx="1445041" cy="10909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Generar una pregunta(s)</a:t>
          </a:r>
          <a:endParaRPr lang="es-ES" sz="1600" kern="1200" dirty="0"/>
        </a:p>
      </dsp:txBody>
      <dsp:txXfrm>
        <a:off x="6118124" y="498623"/>
        <a:ext cx="1021799" cy="771442"/>
      </dsp:txXfrm>
    </dsp:sp>
    <dsp:sp modelId="{D870E31A-086D-0340-81E1-0C192B9FC995}">
      <dsp:nvSpPr>
        <dsp:cNvPr id="0" name=""/>
        <dsp:cNvSpPr/>
      </dsp:nvSpPr>
      <dsp:spPr>
        <a:xfrm rot="6012817">
          <a:off x="6155274" y="1752561"/>
          <a:ext cx="568298" cy="368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 rot="10800000">
        <a:off x="6220298" y="1771846"/>
        <a:ext cx="457836" cy="220925"/>
      </dsp:txXfrm>
    </dsp:sp>
    <dsp:sp modelId="{3395B101-B023-A541-B04E-58721E952665}">
      <dsp:nvSpPr>
        <dsp:cNvPr id="0" name=""/>
        <dsp:cNvSpPr/>
      </dsp:nvSpPr>
      <dsp:spPr>
        <a:xfrm>
          <a:off x="5388303" y="2476564"/>
          <a:ext cx="1711122" cy="10909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Diseñar un proyecto interdisciplinar</a:t>
          </a:r>
          <a:endParaRPr lang="es-ES" sz="1600" kern="1200" dirty="0"/>
        </a:p>
      </dsp:txBody>
      <dsp:txXfrm>
        <a:off x="5638891" y="2636335"/>
        <a:ext cx="1209946" cy="771442"/>
      </dsp:txXfrm>
    </dsp:sp>
    <dsp:sp modelId="{A10B4D6F-F795-334B-AA7C-1EEA83AEE336}">
      <dsp:nvSpPr>
        <dsp:cNvPr id="0" name=""/>
        <dsp:cNvSpPr/>
      </dsp:nvSpPr>
      <dsp:spPr>
        <a:xfrm rot="9665122">
          <a:off x="4860966" y="3232873"/>
          <a:ext cx="460780" cy="368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 rot="10800000">
        <a:off x="4968446" y="3288610"/>
        <a:ext cx="350318" cy="220925"/>
      </dsp:txXfrm>
    </dsp:sp>
    <dsp:sp modelId="{59D20204-521E-4D46-B427-CB8C0CF3F5A1}">
      <dsp:nvSpPr>
        <dsp:cNvPr id="0" name=""/>
        <dsp:cNvSpPr/>
      </dsp:nvSpPr>
      <dsp:spPr>
        <a:xfrm>
          <a:off x="3002695" y="3282578"/>
          <a:ext cx="1777912" cy="10909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Generar productos</a:t>
          </a:r>
          <a:endParaRPr lang="es-ES" sz="1600" kern="1200" dirty="0"/>
        </a:p>
      </dsp:txBody>
      <dsp:txXfrm>
        <a:off x="3263064" y="3442349"/>
        <a:ext cx="1257174" cy="771442"/>
      </dsp:txXfrm>
    </dsp:sp>
    <dsp:sp modelId="{8D5BC06D-CB77-6B4F-B2A2-FF9EA5D43695}">
      <dsp:nvSpPr>
        <dsp:cNvPr id="0" name=""/>
        <dsp:cNvSpPr/>
      </dsp:nvSpPr>
      <dsp:spPr>
        <a:xfrm rot="12399188">
          <a:off x="2433574" y="3058754"/>
          <a:ext cx="584271" cy="368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 rot="10800000">
        <a:off x="2538167" y="3157171"/>
        <a:ext cx="473809" cy="220925"/>
      </dsp:txXfrm>
    </dsp:sp>
    <dsp:sp modelId="{A645DA65-53AD-7B4E-B878-69FE71C63596}">
      <dsp:nvSpPr>
        <dsp:cNvPr id="0" name=""/>
        <dsp:cNvSpPr/>
      </dsp:nvSpPr>
      <dsp:spPr>
        <a:xfrm>
          <a:off x="879805" y="2138068"/>
          <a:ext cx="1463195" cy="10909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Socializar</a:t>
          </a:r>
          <a:endParaRPr lang="es-ES" sz="1600" kern="1200" dirty="0"/>
        </a:p>
      </dsp:txBody>
      <dsp:txXfrm>
        <a:off x="1094085" y="2297839"/>
        <a:ext cx="1034635" cy="771442"/>
      </dsp:txXfrm>
    </dsp:sp>
    <dsp:sp modelId="{5F99A7AA-0AFF-384E-BEA2-B5A80819178D}">
      <dsp:nvSpPr>
        <dsp:cNvPr id="0" name=""/>
        <dsp:cNvSpPr/>
      </dsp:nvSpPr>
      <dsp:spPr>
        <a:xfrm rot="16200022">
          <a:off x="1399196" y="1565576"/>
          <a:ext cx="424425" cy="368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1454427" y="1694448"/>
        <a:ext cx="313963" cy="220925"/>
      </dsp:txXfrm>
    </dsp:sp>
    <dsp:sp modelId="{77E8063B-5EFA-8740-9C14-B298AF7F15BB}">
      <dsp:nvSpPr>
        <dsp:cNvPr id="0" name=""/>
        <dsp:cNvSpPr/>
      </dsp:nvSpPr>
      <dsp:spPr>
        <a:xfrm>
          <a:off x="869005" y="246282"/>
          <a:ext cx="1484819" cy="10909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Evaluar</a:t>
          </a:r>
          <a:endParaRPr lang="es-ES" sz="1600" kern="1200" dirty="0"/>
        </a:p>
      </dsp:txBody>
      <dsp:txXfrm>
        <a:off x="1086452" y="406053"/>
        <a:ext cx="1049925" cy="771442"/>
      </dsp:txXfrm>
    </dsp:sp>
    <dsp:sp modelId="{F762A140-C711-5049-A51D-68FCD4FBD25B}">
      <dsp:nvSpPr>
        <dsp:cNvPr id="0" name=""/>
        <dsp:cNvSpPr/>
      </dsp:nvSpPr>
      <dsp:spPr>
        <a:xfrm rot="21257389">
          <a:off x="2537071" y="491970"/>
          <a:ext cx="462856" cy="368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2537345" y="571106"/>
        <a:ext cx="352394" cy="220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7AF80-8AB2-9D4C-8745-DFC39AE790F5}">
      <dsp:nvSpPr>
        <dsp:cNvPr id="0" name=""/>
        <dsp:cNvSpPr/>
      </dsp:nvSpPr>
      <dsp:spPr>
        <a:xfrm>
          <a:off x="1649674" y="2075497"/>
          <a:ext cx="1454752" cy="12491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Educación Básica</a:t>
          </a:r>
          <a:endParaRPr lang="es-ES" sz="1300" kern="1200" dirty="0"/>
        </a:p>
      </dsp:txBody>
      <dsp:txXfrm>
        <a:off x="1875000" y="2268979"/>
        <a:ext cx="1004100" cy="862195"/>
      </dsp:txXfrm>
    </dsp:sp>
    <dsp:sp modelId="{393E672C-3CCA-D845-BF8D-39A459ED6CEC}">
      <dsp:nvSpPr>
        <dsp:cNvPr id="0" name=""/>
        <dsp:cNvSpPr/>
      </dsp:nvSpPr>
      <dsp:spPr>
        <a:xfrm>
          <a:off x="1684384" y="2633923"/>
          <a:ext cx="169695" cy="146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E4795-934B-BB40-A735-1CA7D2D8E95A}">
      <dsp:nvSpPr>
        <dsp:cNvPr id="0" name=""/>
        <dsp:cNvSpPr/>
      </dsp:nvSpPr>
      <dsp:spPr>
        <a:xfrm>
          <a:off x="397784" y="1384763"/>
          <a:ext cx="1454752" cy="12491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3AA61-EDF1-4B49-87A1-7F3354E2F6F2}">
      <dsp:nvSpPr>
        <dsp:cNvPr id="0" name=""/>
        <dsp:cNvSpPr/>
      </dsp:nvSpPr>
      <dsp:spPr>
        <a:xfrm>
          <a:off x="1394359" y="2468184"/>
          <a:ext cx="169695" cy="146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8B6B0-D7A7-5748-AB0B-9BF479AA3A2B}">
      <dsp:nvSpPr>
        <dsp:cNvPr id="0" name=""/>
        <dsp:cNvSpPr/>
      </dsp:nvSpPr>
      <dsp:spPr>
        <a:xfrm>
          <a:off x="2901563" y="1380996"/>
          <a:ext cx="1454752" cy="12491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Salud y nutrición</a:t>
          </a:r>
          <a:endParaRPr lang="es-ES" sz="1300" kern="1200" dirty="0"/>
        </a:p>
      </dsp:txBody>
      <dsp:txXfrm>
        <a:off x="3126889" y="1574478"/>
        <a:ext cx="1004100" cy="862195"/>
      </dsp:txXfrm>
    </dsp:sp>
    <dsp:sp modelId="{E58806D3-FE9F-794E-9729-A29A866E335E}">
      <dsp:nvSpPr>
        <dsp:cNvPr id="0" name=""/>
        <dsp:cNvSpPr/>
      </dsp:nvSpPr>
      <dsp:spPr>
        <a:xfrm>
          <a:off x="3902767" y="2461592"/>
          <a:ext cx="169695" cy="146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59507-A5CD-AB4C-9A3F-305C55842DBC}">
      <dsp:nvSpPr>
        <dsp:cNvPr id="0" name=""/>
        <dsp:cNvSpPr/>
      </dsp:nvSpPr>
      <dsp:spPr>
        <a:xfrm>
          <a:off x="4152682" y="2072672"/>
          <a:ext cx="1454752" cy="12491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F5066-B8D6-AA48-87A4-678479C46B01}">
      <dsp:nvSpPr>
        <dsp:cNvPr id="0" name=""/>
        <dsp:cNvSpPr/>
      </dsp:nvSpPr>
      <dsp:spPr>
        <a:xfrm>
          <a:off x="4188163" y="2628743"/>
          <a:ext cx="169695" cy="146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1AE54-AD6C-2747-9488-9F41820F9AFF}">
      <dsp:nvSpPr>
        <dsp:cNvPr id="0" name=""/>
        <dsp:cNvSpPr/>
      </dsp:nvSpPr>
      <dsp:spPr>
        <a:xfrm>
          <a:off x="1649674" y="694500"/>
          <a:ext cx="1454752" cy="12491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Asamblea / Plenaria</a:t>
          </a:r>
          <a:endParaRPr lang="es-ES" sz="1300" kern="1200" dirty="0"/>
        </a:p>
      </dsp:txBody>
      <dsp:txXfrm>
        <a:off x="1875000" y="887982"/>
        <a:ext cx="1004100" cy="862195"/>
      </dsp:txXfrm>
    </dsp:sp>
    <dsp:sp modelId="{4985E263-4309-744C-A809-D579D4E3BECC}">
      <dsp:nvSpPr>
        <dsp:cNvPr id="0" name=""/>
        <dsp:cNvSpPr/>
      </dsp:nvSpPr>
      <dsp:spPr>
        <a:xfrm>
          <a:off x="2640078" y="711451"/>
          <a:ext cx="169695" cy="146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F4195-B4BC-3548-B003-97949D480D74}">
      <dsp:nvSpPr>
        <dsp:cNvPr id="0" name=""/>
        <dsp:cNvSpPr/>
      </dsp:nvSpPr>
      <dsp:spPr>
        <a:xfrm>
          <a:off x="2901563" y="0"/>
          <a:ext cx="1454752" cy="12491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E1783-7DFA-0F4D-BC66-9C804B982E32}">
      <dsp:nvSpPr>
        <dsp:cNvPr id="0" name=""/>
        <dsp:cNvSpPr/>
      </dsp:nvSpPr>
      <dsp:spPr>
        <a:xfrm>
          <a:off x="2942445" y="553246"/>
          <a:ext cx="169695" cy="146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98AAA-D12D-EB4A-BDE4-4A28FE859793}">
      <dsp:nvSpPr>
        <dsp:cNvPr id="0" name=""/>
        <dsp:cNvSpPr/>
      </dsp:nvSpPr>
      <dsp:spPr>
        <a:xfrm>
          <a:off x="4152682" y="691675"/>
          <a:ext cx="1454752" cy="12491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Talleres artísticos</a:t>
          </a:r>
          <a:endParaRPr lang="es-ES" sz="1300" kern="1200" dirty="0"/>
        </a:p>
      </dsp:txBody>
      <dsp:txXfrm>
        <a:off x="4378008" y="885157"/>
        <a:ext cx="1004100" cy="862195"/>
      </dsp:txXfrm>
    </dsp:sp>
    <dsp:sp modelId="{003AD10A-59E7-EB4D-B9BB-01A2BE884251}">
      <dsp:nvSpPr>
        <dsp:cNvPr id="0" name=""/>
        <dsp:cNvSpPr/>
      </dsp:nvSpPr>
      <dsp:spPr>
        <a:xfrm>
          <a:off x="5411514" y="1245392"/>
          <a:ext cx="169695" cy="146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1D9E0-FA87-2F42-9473-7A26349F684F}">
      <dsp:nvSpPr>
        <dsp:cNvPr id="0" name=""/>
        <dsp:cNvSpPr/>
      </dsp:nvSpPr>
      <dsp:spPr>
        <a:xfrm>
          <a:off x="5404571" y="1394180"/>
          <a:ext cx="1454752" cy="12491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36105-4993-874F-BD55-212D70991A8E}">
      <dsp:nvSpPr>
        <dsp:cNvPr id="0" name=""/>
        <dsp:cNvSpPr/>
      </dsp:nvSpPr>
      <dsp:spPr>
        <a:xfrm>
          <a:off x="5688426" y="1416310"/>
          <a:ext cx="169695" cy="146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CAD6C-5532-8F4B-B5BF-79A7E21CA994}">
      <dsp:nvSpPr>
        <dsp:cNvPr id="0" name=""/>
        <dsp:cNvSpPr/>
      </dsp:nvSpPr>
      <dsp:spPr>
        <a:xfrm>
          <a:off x="5404571" y="13183"/>
          <a:ext cx="1454752" cy="12491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Fiestas</a:t>
          </a:r>
          <a:endParaRPr lang="es-ES" sz="1300" kern="1200"/>
        </a:p>
      </dsp:txBody>
      <dsp:txXfrm>
        <a:off x="5629897" y="206665"/>
        <a:ext cx="1004100" cy="862195"/>
      </dsp:txXfrm>
    </dsp:sp>
    <dsp:sp modelId="{C5C6EC20-7E09-AC41-A472-365A0CC4E6E3}">
      <dsp:nvSpPr>
        <dsp:cNvPr id="0" name=""/>
        <dsp:cNvSpPr/>
      </dsp:nvSpPr>
      <dsp:spPr>
        <a:xfrm>
          <a:off x="6663403" y="573021"/>
          <a:ext cx="169695" cy="146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21B3E-F3F8-8248-A7B9-994F203E8E88}">
      <dsp:nvSpPr>
        <dsp:cNvPr id="0" name=""/>
        <dsp:cNvSpPr/>
      </dsp:nvSpPr>
      <dsp:spPr>
        <a:xfrm>
          <a:off x="6656461" y="710038"/>
          <a:ext cx="1454752" cy="12491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FD527-10A6-BC41-BCB4-017CC5F6A1AF}">
      <dsp:nvSpPr>
        <dsp:cNvPr id="0" name=""/>
        <dsp:cNvSpPr/>
      </dsp:nvSpPr>
      <dsp:spPr>
        <a:xfrm>
          <a:off x="6946486" y="737818"/>
          <a:ext cx="169695" cy="146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FE5FC-7342-F649-AFB8-696A66120BB1}">
      <dsp:nvSpPr>
        <dsp:cNvPr id="0" name=""/>
        <dsp:cNvSpPr/>
      </dsp:nvSpPr>
      <dsp:spPr>
        <a:xfrm>
          <a:off x="6656461" y="2088681"/>
          <a:ext cx="1454752" cy="12491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Taller de lengua y cultura</a:t>
          </a:r>
          <a:endParaRPr lang="es-ES" sz="1300" kern="1200"/>
        </a:p>
      </dsp:txBody>
      <dsp:txXfrm>
        <a:off x="6881787" y="2282163"/>
        <a:ext cx="1004100" cy="862195"/>
      </dsp:txXfrm>
    </dsp:sp>
    <dsp:sp modelId="{B0F06931-D180-6645-A5BC-EA9B6EA1AB27}">
      <dsp:nvSpPr>
        <dsp:cNvPr id="0" name=""/>
        <dsp:cNvSpPr/>
      </dsp:nvSpPr>
      <dsp:spPr>
        <a:xfrm>
          <a:off x="6944943" y="3182931"/>
          <a:ext cx="169695" cy="146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799F2-4F18-CB49-B6D5-25778AE05846}">
      <dsp:nvSpPr>
        <dsp:cNvPr id="0" name=""/>
        <dsp:cNvSpPr/>
      </dsp:nvSpPr>
      <dsp:spPr>
        <a:xfrm>
          <a:off x="5404571" y="2772823"/>
          <a:ext cx="1454752" cy="12491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E30AF-F84F-BF4E-96DA-EACF28C302A8}">
      <dsp:nvSpPr>
        <dsp:cNvPr id="0" name=""/>
        <dsp:cNvSpPr/>
      </dsp:nvSpPr>
      <dsp:spPr>
        <a:xfrm>
          <a:off x="6674973" y="3320890"/>
          <a:ext cx="169695" cy="146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BF9DC-2910-B045-A191-316DC34FDCB6}">
      <dsp:nvSpPr>
        <dsp:cNvPr id="0" name=""/>
        <dsp:cNvSpPr/>
      </dsp:nvSpPr>
      <dsp:spPr>
        <a:xfrm>
          <a:off x="2900021" y="2764818"/>
          <a:ext cx="1454752" cy="12491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Taller de huerto, herbolaria y Panadería</a:t>
          </a:r>
          <a:endParaRPr lang="es-ES" sz="1300" kern="1200" dirty="0"/>
        </a:p>
      </dsp:txBody>
      <dsp:txXfrm>
        <a:off x="3125347" y="2958300"/>
        <a:ext cx="1004100" cy="862195"/>
      </dsp:txXfrm>
    </dsp:sp>
    <dsp:sp modelId="{DC6830E4-386F-7543-905A-6B397CAC0DA4}">
      <dsp:nvSpPr>
        <dsp:cNvPr id="0" name=""/>
        <dsp:cNvSpPr/>
      </dsp:nvSpPr>
      <dsp:spPr>
        <a:xfrm>
          <a:off x="2941673" y="3318535"/>
          <a:ext cx="169695" cy="146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62596-342B-804B-B69B-3FE05C460BE8}">
      <dsp:nvSpPr>
        <dsp:cNvPr id="0" name=""/>
        <dsp:cNvSpPr/>
      </dsp:nvSpPr>
      <dsp:spPr>
        <a:xfrm>
          <a:off x="1648902" y="3459319"/>
          <a:ext cx="1454752" cy="12491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1D620-D2A5-E245-9C82-2C907CD6BC57}">
      <dsp:nvSpPr>
        <dsp:cNvPr id="0" name=""/>
        <dsp:cNvSpPr/>
      </dsp:nvSpPr>
      <dsp:spPr>
        <a:xfrm>
          <a:off x="2638535" y="3476740"/>
          <a:ext cx="169695" cy="146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B7F8-E605-409F-9432-873411F2F6B8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E894FD-D5FB-4977-B83F-9F80CDEC1C3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C418-6CE2-4B07-B842-85DECF9E5995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A70AF-DFAB-4AB4-98D7-EE0EE13783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190F-6149-4101-9BB0-B178D46A12A5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1CC7-1C5A-48C8-9E7C-F9AEB2FEC9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B7F8-E605-409F-9432-873411F2F6B8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E894FD-D5FB-4977-B83F-9F80CDEC1C3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7125-EB19-45E0-B483-38276B7598D4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1A9-61B7-45AC-A78E-0BB2E67FD9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A4CA-7743-4270-9559-1F35DA1B0CB9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9C04-4E4B-4849-B983-856E6A7691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331C-A602-408C-8E5A-10F7CE2A79C2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873A-0816-49D4-9D81-A29017FA64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6B20-96E8-4278-8F32-31D859589B6E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FB4D-D30A-4230-8EB9-26FC06B401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A543-6D37-4879-9484-0FAF07471D45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36CB-E515-4EF1-BBAE-E70DD0EFEB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B597-1B74-43F4-8820-80FF46C514CF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07D9-B64B-47D4-8E47-FF4368FFAF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4F59-4E75-4F5C-963E-36481075CFF7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F836-051A-4093-A4DD-B13AAEC27FC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7125-EB19-45E0-B483-38276B7598D4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1A9-61B7-45AC-A78E-0BB2E67FD9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19AA-4683-4CBE-BA01-0566690F0FAF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32AE-2F48-41CB-A60C-FC982C6A8F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C418-6CE2-4B07-B842-85DECF9E5995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A70AF-DFAB-4AB4-98D7-EE0EE13783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190F-6149-4101-9BB0-B178D46A12A5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1CC7-1C5A-48C8-9E7C-F9AEB2FEC9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A4CA-7743-4270-9559-1F35DA1B0CB9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9C04-4E4B-4849-B983-856E6A7691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331C-A602-408C-8E5A-10F7CE2A79C2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873A-0816-49D4-9D81-A29017FA64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6B20-96E8-4278-8F32-31D859589B6E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FB4D-D30A-4230-8EB9-26FC06B401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A543-6D37-4879-9484-0FAF07471D45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36CB-E515-4EF1-BBAE-E70DD0EFEB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B597-1B74-43F4-8820-80FF46C514CF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07D9-B64B-47D4-8E47-FF4368FFAF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4F59-4E75-4F5C-963E-36481075CFF7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F836-051A-4093-A4DD-B13AAEC27FC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19AA-4683-4CBE-BA01-0566690F0FAF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32AE-2F48-41CB-A60C-FC982C6A8F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18CDF1-9523-4013-9161-7D6A6421B974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7047BB5-3092-4B5E-B016-7FFAED64638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18CDF1-9523-4013-9161-7D6A6421B974}" type="datetimeFigureOut">
              <a:rPr lang="es-ES" smtClean="0"/>
              <a:pPr/>
              <a:t>08/03/2018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7047BB5-3092-4B5E-B016-7FFAED64638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PATZCUARO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MICH. 8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9 DE MARZO 2018</a:t>
            </a:r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201004" y="717477"/>
            <a:ext cx="6946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Nenemi</a:t>
            </a:r>
            <a:r>
              <a:rPr lang="es-E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Una experiencia intercultural urbana</a:t>
            </a:r>
            <a:endParaRPr lang="es-MX" sz="3200" dirty="0"/>
          </a:p>
        </p:txBody>
      </p:sp>
      <p:pic>
        <p:nvPicPr>
          <p:cNvPr id="5" name="Imagen 6" descr="CDIL.jpg">
            <a:extLst>
              <a:ext uri="{FF2B5EF4-FFF2-40B4-BE49-F238E27FC236}">
                <a16:creationId xmlns="" xmlns:a16="http://schemas.microsoft.com/office/drawing/2014/main" id="{1B43E061-9650-457A-BE76-4BBECF724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5" y="3227033"/>
            <a:ext cx="2066878" cy="1172954"/>
          </a:xfrm>
          <a:prstGeom prst="rect">
            <a:avLst/>
          </a:prstGeom>
        </p:spPr>
      </p:pic>
      <p:pic>
        <p:nvPicPr>
          <p:cNvPr id="6" name="Imagen 8" descr="Captura de pantalla 2013-11-19 a la(s) 15.18.36.png">
            <a:extLst>
              <a:ext uri="{FF2B5EF4-FFF2-40B4-BE49-F238E27FC236}">
                <a16:creationId xmlns="" xmlns:a16="http://schemas.microsoft.com/office/drawing/2014/main" id="{5ADBD7D4-710E-4F07-92E4-B8A03FEC9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79" y="3190627"/>
            <a:ext cx="2475018" cy="13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99923091"/>
              </p:ext>
            </p:extLst>
          </p:nvPr>
        </p:nvGraphicFramePr>
        <p:xfrm>
          <a:off x="392009" y="1692322"/>
          <a:ext cx="8508999" cy="4708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Elementos de la propuesta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EDUCACIÓN INCLUSIVA</a:t>
            </a:r>
            <a:endParaRPr lang="es-MX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6128" y="1752600"/>
            <a:ext cx="8499508" cy="4771030"/>
          </a:xfrm>
        </p:spPr>
        <p:txBody>
          <a:bodyPr>
            <a:normAutofit fontScale="85000" lnSpcReduction="20000"/>
          </a:bodyPr>
          <a:lstStyle/>
          <a:p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Espacios de fortalecimiento de la identidad y la convivencia</a:t>
            </a:r>
          </a:p>
          <a:p>
            <a:pPr marL="571500" indent="-457200">
              <a:buAutoNum type="alphaLcParenR"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Taller de lengua y cultura </a:t>
            </a:r>
          </a:p>
          <a:p>
            <a:pPr marL="571500" indent="-457200">
              <a:buAutoNum type="alphaLcParenR"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la organización de fiestas tradicionales</a:t>
            </a:r>
          </a:p>
          <a:p>
            <a:pPr marL="571500" indent="-457200">
              <a:buAutoNum type="alphaLcParenR"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Taller de huerto y herbolaria</a:t>
            </a:r>
          </a:p>
          <a:p>
            <a:pPr marL="571500" indent="-457200">
              <a:buAutoNum type="alphaLcParenR"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Talleres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artísticos y productivos 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4300" indent="0">
              <a:buNone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Espacios de participación</a:t>
            </a:r>
          </a:p>
          <a:p>
            <a:pPr marL="571500" indent="-457200">
              <a:buAutoNum type="alphaLcParenR"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Asamblea estudiantil y plenaria. Diálogo intercultural en la vida cotidiana y la resolución de conflictos.  Autorregulación</a:t>
            </a:r>
          </a:p>
          <a:p>
            <a:pPr marL="571500" indent="-457200">
              <a:buAutoNum type="alphaLcParenR"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Difusión de la experiencia de </a:t>
            </a:r>
            <a:r>
              <a:rPr lang="es-E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Nenemi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 en otros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espacios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457200">
              <a:buAutoNum type="alphaLcParenR"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Faenas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escolares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4300" indent="0">
              <a:buNone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Realización de proyectos.</a:t>
            </a:r>
          </a:p>
          <a:p>
            <a:pPr marL="571500" indent="-457200">
              <a:buAutoNum type="alphaLcParenR"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Se establecen en cada grupo y son temporales</a:t>
            </a:r>
          </a:p>
          <a:p>
            <a:pPr marL="571500" indent="-457200">
              <a:buAutoNum type="alphaLcParenR"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Se generan productos para su socialización</a:t>
            </a:r>
          </a:p>
          <a:p>
            <a:pPr marL="571500" indent="-457200">
              <a:buAutoNum type="alphaLcParenR"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Tienen un enfoque de derechos humanos y de interculturalidad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68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APRENDIZAJES QUE GARANTIZAN UNA EDUCACIÒN INCLUSIVA</a:t>
            </a:r>
            <a:endParaRPr lang="es-MX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4716439"/>
          </a:xfrm>
        </p:spPr>
        <p:txBody>
          <a:bodyPr>
            <a:normAutofit fontScale="92500" lnSpcReduction="20000"/>
          </a:bodyPr>
          <a:lstStyle/>
          <a:p>
            <a:pPr marL="571500" indent="-457200">
              <a:buAutoNum type="alphaLcParenR"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Reconocernos como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personas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multi-identitarias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en movimiento</a:t>
            </a:r>
          </a:p>
          <a:p>
            <a:pPr marL="571500" indent="-457200">
              <a:buAutoNum type="alphaLcParenR"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Experiencias simbólicas del reconocimiento de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 identidad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y la de los otros y otras</a:t>
            </a:r>
          </a:p>
          <a:p>
            <a:pPr marL="571500" indent="-457200">
              <a:buAutoNum type="alphaLcParenR"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El trabajo artístico como herramienta para fortalecer la tolerancia y potencializar las habilidades </a:t>
            </a:r>
          </a:p>
          <a:p>
            <a:pPr marL="571500" indent="-457200">
              <a:buAutoNum type="alphaLcParenR"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El trabajo con los papás, mamás y redes familiares</a:t>
            </a:r>
          </a:p>
          <a:p>
            <a:pPr marL="571500" indent="-457200">
              <a:buAutoNum type="alphaLcParenR"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Diálogo </a:t>
            </a:r>
            <a:r>
              <a:rPr lang="mr-IN" dirty="0">
                <a:latin typeface="Verdana" pitchFamily="34" charset="0"/>
                <a:ea typeface="Verdana" pitchFamily="34" charset="0"/>
              </a:rPr>
              <a:t>–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 intercultural</a:t>
            </a:r>
          </a:p>
          <a:p>
            <a:pPr marL="571500" indent="-457200">
              <a:buAutoNum type="alphaLcParenR"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Resolución pacífica de conflictos</a:t>
            </a:r>
          </a:p>
          <a:p>
            <a:pPr marL="571500" indent="-457200">
              <a:buAutoNum type="alphaLcParenR"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El trabajo colaborativo y la generación de productos concretos</a:t>
            </a:r>
          </a:p>
          <a:p>
            <a:pPr marL="571500" indent="-457200">
              <a:buAutoNum type="alphaLcParenR"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Conocimiento y reflexión de los derechos humanos y los derechos indígenas como mecanismo de exigencia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690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DESAFÍOS </a:t>
            </a:r>
            <a:endParaRPr lang="es-MX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891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Fortalecer el modelo educativo reconociendo que si el sistema educativo fuera incluyente, este proyecto no debería de existir.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Difusión del proyecto en otros contextos:  compartir con otras experiencias interculturales en contextos urbanos.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Generar estrategias de incidencia para ejercer el derecho a la inclusión en los espacios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educativos.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Enfoque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intercultural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5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9" y="159845"/>
            <a:ext cx="3188493" cy="2125662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33" y="4142171"/>
            <a:ext cx="3409950" cy="257131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9" y="3591911"/>
            <a:ext cx="3121572" cy="312157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732" y="159845"/>
            <a:ext cx="3803430" cy="253562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11" y="3725918"/>
            <a:ext cx="2240674" cy="298756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162" y="125905"/>
            <a:ext cx="1952624" cy="260349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9" y="2096814"/>
            <a:ext cx="3121572" cy="20810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11" y="2139950"/>
            <a:ext cx="2994790" cy="2246093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01" y="2096814"/>
            <a:ext cx="2727143" cy="2045357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1845062" y="2155223"/>
            <a:ext cx="5792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GRACIAS</a:t>
            </a:r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13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21E74B-D180-4A0D-8684-DB2E5F95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47578"/>
            <a:ext cx="7200900" cy="738963"/>
          </a:xfrm>
        </p:spPr>
        <p:txBody>
          <a:bodyPr/>
          <a:lstStyle/>
          <a:p>
            <a:pPr algn="ctr"/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Indígenas- Guanajuato</a:t>
            </a:r>
            <a:endParaRPr lang="es-MX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E855CA1-013E-4A5D-80A5-F6224D52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45" y="1596787"/>
            <a:ext cx="8038531" cy="5022377"/>
          </a:xfrm>
        </p:spPr>
        <p:txBody>
          <a:bodyPr>
            <a:normAutofit fontScale="55000" lnSpcReduction="20000"/>
          </a:bodyPr>
          <a:lstStyle/>
          <a:p>
            <a:pPr marL="114300" indent="0">
              <a:lnSpc>
                <a:spcPct val="170000"/>
              </a:lnSpc>
              <a:buNone/>
            </a:pPr>
            <a:r>
              <a:rPr lang="es-E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Pueblos indígenas originarios.  Norte del Estado. </a:t>
            </a:r>
          </a:p>
          <a:p>
            <a:pPr marL="114300" indent="0">
              <a:lnSpc>
                <a:spcPct val="170000"/>
              </a:lnSpc>
              <a:buNone/>
            </a:pP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96 localidades indígenas distribuidas en 13 municipios, pertenecientes a las culturas chichimecas </a:t>
            </a:r>
            <a:r>
              <a:rPr lang="es-ES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jonaz</a:t>
            </a: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s-ES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hñähñu</a:t>
            </a: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ubicados en Comonfort, Salvatierra, San Luis de la Paz, San Miguel de Allende, Santa Catarina, Tierra Blanca, Victoria, </a:t>
            </a:r>
            <a:r>
              <a:rPr lang="es-ES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Xichú</a:t>
            </a: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entre otros.</a:t>
            </a:r>
          </a:p>
          <a:p>
            <a:pPr marL="114300" indent="0">
              <a:lnSpc>
                <a:spcPct val="170000"/>
              </a:lnSpc>
              <a:buNone/>
            </a:pPr>
            <a:endParaRPr lang="es-E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>
              <a:lnSpc>
                <a:spcPct val="170000"/>
              </a:lnSpc>
              <a:buNone/>
            </a:pPr>
            <a:r>
              <a:rPr lang="es-E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Indígenas urbanos.</a:t>
            </a:r>
          </a:p>
          <a:p>
            <a:pPr marL="114300" indent="0">
              <a:lnSpc>
                <a:spcPct val="170000"/>
              </a:lnSpc>
              <a:buNone/>
            </a:pPr>
            <a:r>
              <a:rPr lang="es-E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Migración que inicia con la instalación de las medidas económicas neoliberales que generaron cambios en los sistemas de propiedad de la tierra y desmantelamiento del subsidio al campo</a:t>
            </a:r>
            <a:endParaRPr lang="es-E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MX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7F8D777-8C17-429C-B927-BE004450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1"/>
            <a:ext cx="7200900" cy="813391"/>
          </a:xfrm>
        </p:spPr>
        <p:txBody>
          <a:bodyPr/>
          <a:lstStyle/>
          <a:p>
            <a:pPr algn="ctr"/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Indígenas - Guanajuato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2A12A3F-D93E-4453-A5C8-3752AEA45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945758"/>
            <a:ext cx="7200900" cy="3921642"/>
          </a:xfrm>
        </p:spPr>
        <p:txBody>
          <a:bodyPr/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Indígenas en tránsito.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Principalmente son grupos de indígenas que solventan la carencia de mano de obra en el estado principalmente en el sector primario,  la construcción y tercer sector.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Recientemente.  Cruceros de las ciudades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84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E432DCA-BEB6-4E89-BBDA-B249B3FD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Problemática indígena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0CE5557-77C6-48A2-9BB9-1AAE26E7A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81964"/>
            <a:ext cx="7200900" cy="398543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Invisibilización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Discriminación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Exclusión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Criminalización. / Ambulantaje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Acoso y persecución / Ambulantaje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caso de niñas y niños la problemática se potencializa.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16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35CCE25-B018-41DA-81FD-AF2D5E74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877186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Niños y niñas indígenas en la ciudad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7BE3394-91B5-44E9-977D-3290CF79E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67" y="1775637"/>
            <a:ext cx="8229600" cy="4593265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s-ES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gran mayoría se encuentra en el comercio informal, ya sea realizando actividades comerciales solos </a:t>
            </a:r>
            <a:r>
              <a:rPr lang="es-ES" sz="2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y/o acompañando a algún adulto, </a:t>
            </a:r>
            <a:r>
              <a:rPr lang="es-ES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principalmente </a:t>
            </a:r>
            <a:r>
              <a:rPr lang="es-ES" sz="2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 madres </a:t>
            </a:r>
            <a:r>
              <a:rPr lang="es-ES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 venta de artesanías, dulces, papas, semillas, flores, etc.</a:t>
            </a:r>
          </a:p>
          <a:p>
            <a:pPr algn="just">
              <a:lnSpc>
                <a:spcPct val="160000"/>
              </a:lnSpc>
            </a:pPr>
            <a:r>
              <a:rPr lang="es-ES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Doble estigmatización: </a:t>
            </a:r>
          </a:p>
          <a:p>
            <a:pPr lvl="1" algn="just">
              <a:lnSpc>
                <a:spcPct val="160000"/>
              </a:lnSpc>
            </a:pPr>
            <a:r>
              <a:rPr lang="es-ES" sz="26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realizar trabajo </a:t>
            </a:r>
            <a:r>
              <a:rPr lang="es-ES" sz="26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infantil en horarios inadecuados</a:t>
            </a:r>
            <a:endParaRPr lang="es-ES" sz="26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160000"/>
              </a:lnSpc>
            </a:pPr>
            <a:r>
              <a:rPr lang="es-ES" sz="26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otro lado sufriendo el acoso y la criminalización por parte de los inspectores de la Dirección de Comercio y Movilidad del Municipio.</a:t>
            </a:r>
          </a:p>
          <a:p>
            <a:pPr algn="just">
              <a:lnSpc>
                <a:spcPct val="160000"/>
              </a:lnSpc>
            </a:pPr>
            <a:r>
              <a:rPr lang="es-ES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Cabe señalar que la Procuraduría de Derechos Humanos del Estado de Guanajuato ha emitido recomendaciones durante 2016 reconociendo abuso policiaco por parte del Municipio de León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147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62187C-3DD4-4E37-A2A0-9A34F2B7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17698"/>
          </a:xfrm>
        </p:spPr>
        <p:txBody>
          <a:bodyPr/>
          <a:lstStyle/>
          <a:p>
            <a:pPr algn="ctr"/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Nenemi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6EC1B05-71F3-4BFC-AC79-92F4D307C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627" y="1624083"/>
            <a:ext cx="7697337" cy="4817659"/>
          </a:xfrm>
        </p:spPr>
        <p:txBody>
          <a:bodyPr>
            <a:normAutofit fontScale="70000" lnSpcReduction="20000"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Nenemi, es una experiencia educativa intercultural en la ciudad de León, Guanajuato y es parte del proyecto del Centro de Desarrollo Indígena Loyola.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centro de esta experiencia son las niñas y niños hijos de familias indígenas que han migrado a la ciudad pertenecientes a las culturas náhuatl, purépecha, mazahua, </a:t>
            </a:r>
            <a:r>
              <a:rPr lang="es-ES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hñähñu</a:t>
            </a:r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De los 100 niños y niñas, el 20% son locales. </a:t>
            </a:r>
          </a:p>
          <a:p>
            <a:pPr algn="just">
              <a:lnSpc>
                <a:spcPct val="150000"/>
              </a:lnSpc>
            </a:pPr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Preescolar </a:t>
            </a:r>
            <a:r>
              <a:rPr lang="mr-IN" sz="2600" dirty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Multigrado</a:t>
            </a:r>
          </a:p>
          <a:p>
            <a:pPr algn="just">
              <a:lnSpc>
                <a:spcPct val="150000"/>
              </a:lnSpc>
            </a:pPr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Primaria </a:t>
            </a:r>
            <a:r>
              <a:rPr lang="mr-IN" sz="2600" dirty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Tridocente</a:t>
            </a:r>
            <a:endParaRPr lang="es-E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Secundaria </a:t>
            </a:r>
            <a:r>
              <a:rPr lang="mr-IN" sz="2600" dirty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Multigrado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Dentro del equipo de trabajo, 4 maestros son hablantes de lengua. </a:t>
            </a:r>
          </a:p>
          <a:p>
            <a:pPr algn="just"/>
            <a:endParaRPr lang="es-MX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1BAD4DF-BE8D-4D08-B0B2-B8CBBB09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21732"/>
            <a:ext cx="7200900" cy="1015410"/>
          </a:xfrm>
        </p:spPr>
        <p:txBody>
          <a:bodyPr/>
          <a:lstStyle/>
          <a:p>
            <a:pPr algn="ctr"/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Antecedentes </a:t>
            </a:r>
            <a:r>
              <a:rPr lang="es-MX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nenemi</a:t>
            </a:r>
            <a:endParaRPr lang="es-MX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417378E-43BF-4C60-817E-45D5D0F12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774209"/>
            <a:ext cx="7200900" cy="461294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Migración indígena en la ciudad de León,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Gto.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Trabajo Infantil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Exclusión y barreras de integración de niños y niñas indígenas en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escuelas.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Falta de modelo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educativo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intercultural en el contexto urbano donde se ponga en diálogo los saberes culturales de los pueblos originarios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68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Perspectiva intercultural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4650795"/>
            <a:ext cx="8352928" cy="1995665"/>
          </a:xfrm>
        </p:spPr>
        <p:txBody>
          <a:bodyPr>
            <a:noAutofit/>
          </a:bodyPr>
          <a:lstStyle/>
          <a:p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Mantenemos como grupo mayoritario a los niños y niñas náhuatl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56%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seguido de la cultura purépecha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16%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la cultura </a:t>
            </a:r>
            <a:r>
              <a:rPr lang="es-E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hñähñu</a:t>
            </a:r>
            <a:r>
              <a:rPr lang="es-E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13%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el 1% representa a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cultura mixteca y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14%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locales. </a:t>
            </a:r>
            <a:endParaRPr lang="es-E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871758"/>
              </p:ext>
            </p:extLst>
          </p:nvPr>
        </p:nvGraphicFramePr>
        <p:xfrm>
          <a:off x="1115616" y="1628800"/>
          <a:ext cx="712879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16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PROPUESTA EDUCATIVA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19692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2540000" y="3352055"/>
            <a:ext cx="42360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Diálogo entre conocimientos de los pueblos y aprendizajes esperados</a:t>
            </a:r>
          </a:p>
          <a:p>
            <a:pPr algn="ctr"/>
            <a:r>
              <a:rPr lang="es-ES_tradnl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interculturalidad</a:t>
            </a:r>
            <a:endParaRPr lang="es-ES_tradnl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741</Words>
  <Application>Microsoft Office PowerPoint</Application>
  <PresentationFormat>Presentación en pantalla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Boticario</vt:lpstr>
      <vt:lpstr>1_Boticario</vt:lpstr>
      <vt:lpstr>Presentación de PowerPoint</vt:lpstr>
      <vt:lpstr>Indígenas- Guanajuato</vt:lpstr>
      <vt:lpstr>Indígenas - Guanajuato</vt:lpstr>
      <vt:lpstr>Problemática indígena</vt:lpstr>
      <vt:lpstr>Niños y niñas indígenas en la ciudad</vt:lpstr>
      <vt:lpstr>Nenemi</vt:lpstr>
      <vt:lpstr>Antecedentes nenemi</vt:lpstr>
      <vt:lpstr>Perspectiva intercultural</vt:lpstr>
      <vt:lpstr>PROPUESTA EDUCATIVA</vt:lpstr>
      <vt:lpstr>Elementos de la propuesta</vt:lpstr>
      <vt:lpstr>EDUCACIÓN INCLUSIVA</vt:lpstr>
      <vt:lpstr>APRENDIZAJES QUE GARANTIZAN UNA EDUCACIÒN INCLUSIVA</vt:lpstr>
      <vt:lpstr>DESAFÍOS </vt:lpstr>
      <vt:lpstr>Presentación de PowerPoint</vt:lpstr>
    </vt:vector>
  </TitlesOfParts>
  <Company>PROPIA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Comunidad Loyola</dc:creator>
  <cp:lastModifiedBy>NENEMI</cp:lastModifiedBy>
  <cp:revision>99</cp:revision>
  <cp:lastPrinted>2014-02-04T21:01:04Z</cp:lastPrinted>
  <dcterms:created xsi:type="dcterms:W3CDTF">2013-09-25T20:40:51Z</dcterms:created>
  <dcterms:modified xsi:type="dcterms:W3CDTF">2018-03-09T05:06:37Z</dcterms:modified>
</cp:coreProperties>
</file>